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351" r:id="rId3"/>
    <p:sldId id="352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1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tyana Radomska" userId="824f281f-3a3e-426f-ba4e-85e0140097fb" providerId="ADAL" clId="{BA9A560A-1254-4DA3-889D-B4B301C8FE45}"/>
    <pc:docChg chg="undo custSel addSld delSld modSld sldOrd">
      <pc:chgData name="Tetyana Radomska" userId="824f281f-3a3e-426f-ba4e-85e0140097fb" providerId="ADAL" clId="{BA9A560A-1254-4DA3-889D-B4B301C8FE45}" dt="2025-05-09T09:31:04.172" v="241" actId="1076"/>
      <pc:docMkLst>
        <pc:docMk/>
      </pc:docMkLst>
      <pc:sldChg chg="modSp add del mod">
        <pc:chgData name="Tetyana Radomska" userId="824f281f-3a3e-426f-ba4e-85e0140097fb" providerId="ADAL" clId="{BA9A560A-1254-4DA3-889D-B4B301C8FE45}" dt="2025-05-09T09:16:51.397" v="102" actId="404"/>
        <pc:sldMkLst>
          <pc:docMk/>
          <pc:sldMk cId="3989337349" sldId="256"/>
        </pc:sldMkLst>
        <pc:spChg chg="mod">
          <ac:chgData name="Tetyana Radomska" userId="824f281f-3a3e-426f-ba4e-85e0140097fb" providerId="ADAL" clId="{BA9A560A-1254-4DA3-889D-B4B301C8FE45}" dt="2025-05-09T09:16:51.397" v="102" actId="404"/>
          <ac:spMkLst>
            <pc:docMk/>
            <pc:sldMk cId="3989337349" sldId="256"/>
            <ac:spMk id="4" creationId="{0729C7EB-3015-73CB-E4CC-4BDED7D9DD9B}"/>
          </ac:spMkLst>
        </pc:spChg>
      </pc:sldChg>
      <pc:sldChg chg="del">
        <pc:chgData name="Tetyana Radomska" userId="824f281f-3a3e-426f-ba4e-85e0140097fb" providerId="ADAL" clId="{BA9A560A-1254-4DA3-889D-B4B301C8FE45}" dt="2025-05-09T09:13:42.906" v="51" actId="47"/>
        <pc:sldMkLst>
          <pc:docMk/>
          <pc:sldMk cId="3555794717" sldId="258"/>
        </pc:sldMkLst>
      </pc:sldChg>
      <pc:sldChg chg="del">
        <pc:chgData name="Tetyana Radomska" userId="824f281f-3a3e-426f-ba4e-85e0140097fb" providerId="ADAL" clId="{BA9A560A-1254-4DA3-889D-B4B301C8FE45}" dt="2025-05-09T09:13:42.947" v="52" actId="47"/>
        <pc:sldMkLst>
          <pc:docMk/>
          <pc:sldMk cId="3449900906" sldId="259"/>
        </pc:sldMkLst>
      </pc:sldChg>
      <pc:sldChg chg="del">
        <pc:chgData name="Tetyana Radomska" userId="824f281f-3a3e-426f-ba4e-85e0140097fb" providerId="ADAL" clId="{BA9A560A-1254-4DA3-889D-B4B301C8FE45}" dt="2025-05-09T09:13:42.976" v="53" actId="47"/>
        <pc:sldMkLst>
          <pc:docMk/>
          <pc:sldMk cId="2242980611" sldId="260"/>
        </pc:sldMkLst>
      </pc:sldChg>
      <pc:sldChg chg="del">
        <pc:chgData name="Tetyana Radomska" userId="824f281f-3a3e-426f-ba4e-85e0140097fb" providerId="ADAL" clId="{BA9A560A-1254-4DA3-889D-B4B301C8FE45}" dt="2025-05-09T09:13:43.011" v="54" actId="47"/>
        <pc:sldMkLst>
          <pc:docMk/>
          <pc:sldMk cId="3643376045" sldId="261"/>
        </pc:sldMkLst>
      </pc:sldChg>
      <pc:sldChg chg="del">
        <pc:chgData name="Tetyana Radomska" userId="824f281f-3a3e-426f-ba4e-85e0140097fb" providerId="ADAL" clId="{BA9A560A-1254-4DA3-889D-B4B301C8FE45}" dt="2025-05-09T09:13:41.681" v="11" actId="47"/>
        <pc:sldMkLst>
          <pc:docMk/>
          <pc:sldMk cId="1109077808" sldId="267"/>
        </pc:sldMkLst>
      </pc:sldChg>
      <pc:sldChg chg="del">
        <pc:chgData name="Tetyana Radomska" userId="824f281f-3a3e-426f-ba4e-85e0140097fb" providerId="ADAL" clId="{BA9A560A-1254-4DA3-889D-B4B301C8FE45}" dt="2025-05-09T09:13:41.711" v="12" actId="47"/>
        <pc:sldMkLst>
          <pc:docMk/>
          <pc:sldMk cId="485179981" sldId="268"/>
        </pc:sldMkLst>
      </pc:sldChg>
      <pc:sldChg chg="del">
        <pc:chgData name="Tetyana Radomska" userId="824f281f-3a3e-426f-ba4e-85e0140097fb" providerId="ADAL" clId="{BA9A560A-1254-4DA3-889D-B4B301C8FE45}" dt="2025-05-09T09:13:41.827" v="16" actId="47"/>
        <pc:sldMkLst>
          <pc:docMk/>
          <pc:sldMk cId="4190303322" sldId="270"/>
        </pc:sldMkLst>
      </pc:sldChg>
      <pc:sldChg chg="del">
        <pc:chgData name="Tetyana Radomska" userId="824f281f-3a3e-426f-ba4e-85e0140097fb" providerId="ADAL" clId="{BA9A560A-1254-4DA3-889D-B4B301C8FE45}" dt="2025-05-09T09:13:41.798" v="15" actId="47"/>
        <pc:sldMkLst>
          <pc:docMk/>
          <pc:sldMk cId="4170475066" sldId="271"/>
        </pc:sldMkLst>
      </pc:sldChg>
      <pc:sldChg chg="del">
        <pc:chgData name="Tetyana Radomska" userId="824f281f-3a3e-426f-ba4e-85e0140097fb" providerId="ADAL" clId="{BA9A560A-1254-4DA3-889D-B4B301C8FE45}" dt="2025-05-09T09:13:41.950" v="20" actId="47"/>
        <pc:sldMkLst>
          <pc:docMk/>
          <pc:sldMk cId="0" sldId="272"/>
        </pc:sldMkLst>
      </pc:sldChg>
      <pc:sldChg chg="del">
        <pc:chgData name="Tetyana Radomska" userId="824f281f-3a3e-426f-ba4e-85e0140097fb" providerId="ADAL" clId="{BA9A560A-1254-4DA3-889D-B4B301C8FE45}" dt="2025-05-09T09:13:42.017" v="22" actId="47"/>
        <pc:sldMkLst>
          <pc:docMk/>
          <pc:sldMk cId="0" sldId="273"/>
        </pc:sldMkLst>
      </pc:sldChg>
      <pc:sldChg chg="del">
        <pc:chgData name="Tetyana Radomska" userId="824f281f-3a3e-426f-ba4e-85e0140097fb" providerId="ADAL" clId="{BA9A560A-1254-4DA3-889D-B4B301C8FE45}" dt="2025-05-09T09:13:43.284" v="62" actId="47"/>
        <pc:sldMkLst>
          <pc:docMk/>
          <pc:sldMk cId="0" sldId="275"/>
        </pc:sldMkLst>
      </pc:sldChg>
      <pc:sldChg chg="del">
        <pc:chgData name="Tetyana Radomska" userId="824f281f-3a3e-426f-ba4e-85e0140097fb" providerId="ADAL" clId="{BA9A560A-1254-4DA3-889D-B4B301C8FE45}" dt="2025-05-09T09:13:39.247" v="0" actId="47"/>
        <pc:sldMkLst>
          <pc:docMk/>
          <pc:sldMk cId="0" sldId="292"/>
        </pc:sldMkLst>
      </pc:sldChg>
      <pc:sldChg chg="del">
        <pc:chgData name="Tetyana Radomska" userId="824f281f-3a3e-426f-ba4e-85e0140097fb" providerId="ADAL" clId="{BA9A560A-1254-4DA3-889D-B4B301C8FE45}" dt="2025-05-09T09:13:41.764" v="14" actId="47"/>
        <pc:sldMkLst>
          <pc:docMk/>
          <pc:sldMk cId="0" sldId="294"/>
        </pc:sldMkLst>
      </pc:sldChg>
      <pc:sldChg chg="del">
        <pc:chgData name="Tetyana Radomska" userId="824f281f-3a3e-426f-ba4e-85e0140097fb" providerId="ADAL" clId="{BA9A560A-1254-4DA3-889D-B4B301C8FE45}" dt="2025-05-09T09:13:42.329" v="32" actId="47"/>
        <pc:sldMkLst>
          <pc:docMk/>
          <pc:sldMk cId="0" sldId="306"/>
        </pc:sldMkLst>
      </pc:sldChg>
      <pc:sldChg chg="del">
        <pc:chgData name="Tetyana Radomska" userId="824f281f-3a3e-426f-ba4e-85e0140097fb" providerId="ADAL" clId="{BA9A560A-1254-4DA3-889D-B4B301C8FE45}" dt="2025-05-09T09:13:42.353" v="33" actId="47"/>
        <pc:sldMkLst>
          <pc:docMk/>
          <pc:sldMk cId="0" sldId="307"/>
        </pc:sldMkLst>
      </pc:sldChg>
      <pc:sldChg chg="del">
        <pc:chgData name="Tetyana Radomska" userId="824f281f-3a3e-426f-ba4e-85e0140097fb" providerId="ADAL" clId="{BA9A560A-1254-4DA3-889D-B4B301C8FE45}" dt="2025-05-09T09:13:42.384" v="34" actId="47"/>
        <pc:sldMkLst>
          <pc:docMk/>
          <pc:sldMk cId="0" sldId="308"/>
        </pc:sldMkLst>
      </pc:sldChg>
      <pc:sldChg chg="del">
        <pc:chgData name="Tetyana Radomska" userId="824f281f-3a3e-426f-ba4e-85e0140097fb" providerId="ADAL" clId="{BA9A560A-1254-4DA3-889D-B4B301C8FE45}" dt="2025-05-09T09:13:42.418" v="35" actId="47"/>
        <pc:sldMkLst>
          <pc:docMk/>
          <pc:sldMk cId="0" sldId="309"/>
        </pc:sldMkLst>
      </pc:sldChg>
      <pc:sldChg chg="del">
        <pc:chgData name="Tetyana Radomska" userId="824f281f-3a3e-426f-ba4e-85e0140097fb" providerId="ADAL" clId="{BA9A560A-1254-4DA3-889D-B4B301C8FE45}" dt="2025-05-09T09:13:42.447" v="36" actId="47"/>
        <pc:sldMkLst>
          <pc:docMk/>
          <pc:sldMk cId="0" sldId="310"/>
        </pc:sldMkLst>
      </pc:sldChg>
      <pc:sldChg chg="del">
        <pc:chgData name="Tetyana Radomska" userId="824f281f-3a3e-426f-ba4e-85e0140097fb" providerId="ADAL" clId="{BA9A560A-1254-4DA3-889D-B4B301C8FE45}" dt="2025-05-09T09:13:42.486" v="37" actId="47"/>
        <pc:sldMkLst>
          <pc:docMk/>
          <pc:sldMk cId="0" sldId="311"/>
        </pc:sldMkLst>
      </pc:sldChg>
      <pc:sldChg chg="del">
        <pc:chgData name="Tetyana Radomska" userId="824f281f-3a3e-426f-ba4e-85e0140097fb" providerId="ADAL" clId="{BA9A560A-1254-4DA3-889D-B4B301C8FE45}" dt="2025-05-09T09:13:42.520" v="38" actId="47"/>
        <pc:sldMkLst>
          <pc:docMk/>
          <pc:sldMk cId="0" sldId="312"/>
        </pc:sldMkLst>
      </pc:sldChg>
      <pc:sldChg chg="del">
        <pc:chgData name="Tetyana Radomska" userId="824f281f-3a3e-426f-ba4e-85e0140097fb" providerId="ADAL" clId="{BA9A560A-1254-4DA3-889D-B4B301C8FE45}" dt="2025-05-09T09:13:42.726" v="45" actId="47"/>
        <pc:sldMkLst>
          <pc:docMk/>
          <pc:sldMk cId="0" sldId="313"/>
        </pc:sldMkLst>
      </pc:sldChg>
      <pc:sldChg chg="del">
        <pc:chgData name="Tetyana Radomska" userId="824f281f-3a3e-426f-ba4e-85e0140097fb" providerId="ADAL" clId="{BA9A560A-1254-4DA3-889D-B4B301C8FE45}" dt="2025-05-09T09:13:42.754" v="46" actId="47"/>
        <pc:sldMkLst>
          <pc:docMk/>
          <pc:sldMk cId="0" sldId="314"/>
        </pc:sldMkLst>
      </pc:sldChg>
      <pc:sldChg chg="del">
        <pc:chgData name="Tetyana Radomska" userId="824f281f-3a3e-426f-ba4e-85e0140097fb" providerId="ADAL" clId="{BA9A560A-1254-4DA3-889D-B4B301C8FE45}" dt="2025-05-09T09:13:42.813" v="48" actId="47"/>
        <pc:sldMkLst>
          <pc:docMk/>
          <pc:sldMk cId="0" sldId="315"/>
        </pc:sldMkLst>
      </pc:sldChg>
      <pc:sldChg chg="del">
        <pc:chgData name="Tetyana Radomska" userId="824f281f-3a3e-426f-ba4e-85e0140097fb" providerId="ADAL" clId="{BA9A560A-1254-4DA3-889D-B4B301C8FE45}" dt="2025-05-09T09:13:43.036" v="55" actId="47"/>
        <pc:sldMkLst>
          <pc:docMk/>
          <pc:sldMk cId="0" sldId="316"/>
        </pc:sldMkLst>
      </pc:sldChg>
      <pc:sldChg chg="del">
        <pc:chgData name="Tetyana Radomska" userId="824f281f-3a3e-426f-ba4e-85e0140097fb" providerId="ADAL" clId="{BA9A560A-1254-4DA3-889D-B4B301C8FE45}" dt="2025-05-09T09:13:43.308" v="63" actId="47"/>
        <pc:sldMkLst>
          <pc:docMk/>
          <pc:sldMk cId="0" sldId="317"/>
        </pc:sldMkLst>
      </pc:sldChg>
      <pc:sldChg chg="del">
        <pc:chgData name="Tetyana Radomska" userId="824f281f-3a3e-426f-ba4e-85e0140097fb" providerId="ADAL" clId="{BA9A560A-1254-4DA3-889D-B4B301C8FE45}" dt="2025-05-09T09:13:43.344" v="64" actId="47"/>
        <pc:sldMkLst>
          <pc:docMk/>
          <pc:sldMk cId="0" sldId="318"/>
        </pc:sldMkLst>
      </pc:sldChg>
      <pc:sldChg chg="del">
        <pc:chgData name="Tetyana Radomska" userId="824f281f-3a3e-426f-ba4e-85e0140097fb" providerId="ADAL" clId="{BA9A560A-1254-4DA3-889D-B4B301C8FE45}" dt="2025-05-09T09:13:43.374" v="65" actId="47"/>
        <pc:sldMkLst>
          <pc:docMk/>
          <pc:sldMk cId="0" sldId="319"/>
        </pc:sldMkLst>
      </pc:sldChg>
      <pc:sldChg chg="del">
        <pc:chgData name="Tetyana Radomska" userId="824f281f-3a3e-426f-ba4e-85e0140097fb" providerId="ADAL" clId="{BA9A560A-1254-4DA3-889D-B4B301C8FE45}" dt="2025-05-09T09:13:43.402" v="66" actId="47"/>
        <pc:sldMkLst>
          <pc:docMk/>
          <pc:sldMk cId="0" sldId="320"/>
        </pc:sldMkLst>
      </pc:sldChg>
      <pc:sldChg chg="del">
        <pc:chgData name="Tetyana Radomska" userId="824f281f-3a3e-426f-ba4e-85e0140097fb" providerId="ADAL" clId="{BA9A560A-1254-4DA3-889D-B4B301C8FE45}" dt="2025-05-09T09:13:43.428" v="67" actId="47"/>
        <pc:sldMkLst>
          <pc:docMk/>
          <pc:sldMk cId="0" sldId="321"/>
        </pc:sldMkLst>
      </pc:sldChg>
      <pc:sldChg chg="del">
        <pc:chgData name="Tetyana Radomska" userId="824f281f-3a3e-426f-ba4e-85e0140097fb" providerId="ADAL" clId="{BA9A560A-1254-4DA3-889D-B4B301C8FE45}" dt="2025-05-09T09:13:43.679" v="75" actId="47"/>
        <pc:sldMkLst>
          <pc:docMk/>
          <pc:sldMk cId="0" sldId="322"/>
        </pc:sldMkLst>
      </pc:sldChg>
      <pc:sldChg chg="del">
        <pc:chgData name="Tetyana Radomska" userId="824f281f-3a3e-426f-ba4e-85e0140097fb" providerId="ADAL" clId="{BA9A560A-1254-4DA3-889D-B4B301C8FE45}" dt="2025-05-09T09:13:43.719" v="76" actId="47"/>
        <pc:sldMkLst>
          <pc:docMk/>
          <pc:sldMk cId="0" sldId="323"/>
        </pc:sldMkLst>
      </pc:sldChg>
      <pc:sldChg chg="del">
        <pc:chgData name="Tetyana Radomska" userId="824f281f-3a3e-426f-ba4e-85e0140097fb" providerId="ADAL" clId="{BA9A560A-1254-4DA3-889D-B4B301C8FE45}" dt="2025-05-09T09:13:42.781" v="47" actId="47"/>
        <pc:sldMkLst>
          <pc:docMk/>
          <pc:sldMk cId="0" sldId="324"/>
        </pc:sldMkLst>
      </pc:sldChg>
      <pc:sldChg chg="del">
        <pc:chgData name="Tetyana Radomska" userId="824f281f-3a3e-426f-ba4e-85e0140097fb" providerId="ADAL" clId="{BA9A560A-1254-4DA3-889D-B4B301C8FE45}" dt="2025-05-09T09:13:42.853" v="49" actId="47"/>
        <pc:sldMkLst>
          <pc:docMk/>
          <pc:sldMk cId="0" sldId="325"/>
        </pc:sldMkLst>
      </pc:sldChg>
      <pc:sldChg chg="del">
        <pc:chgData name="Tetyana Radomska" userId="824f281f-3a3e-426f-ba4e-85e0140097fb" providerId="ADAL" clId="{BA9A560A-1254-4DA3-889D-B4B301C8FE45}" dt="2025-05-09T09:13:42.274" v="30" actId="47"/>
        <pc:sldMkLst>
          <pc:docMk/>
          <pc:sldMk cId="0" sldId="328"/>
        </pc:sldMkLst>
      </pc:sldChg>
      <pc:sldChg chg="del">
        <pc:chgData name="Tetyana Radomska" userId="824f281f-3a3e-426f-ba4e-85e0140097fb" providerId="ADAL" clId="{BA9A560A-1254-4DA3-889D-B4B301C8FE45}" dt="2025-05-09T09:13:42.293" v="31" actId="47"/>
        <pc:sldMkLst>
          <pc:docMk/>
          <pc:sldMk cId="0" sldId="329"/>
        </pc:sldMkLst>
      </pc:sldChg>
      <pc:sldChg chg="del">
        <pc:chgData name="Tetyana Radomska" userId="824f281f-3a3e-426f-ba4e-85e0140097fb" providerId="ADAL" clId="{BA9A560A-1254-4DA3-889D-B4B301C8FE45}" dt="2025-05-09T09:13:43.059" v="56" actId="47"/>
        <pc:sldMkLst>
          <pc:docMk/>
          <pc:sldMk cId="0" sldId="331"/>
        </pc:sldMkLst>
      </pc:sldChg>
      <pc:sldChg chg="del">
        <pc:chgData name="Tetyana Radomska" userId="824f281f-3a3e-426f-ba4e-85e0140097fb" providerId="ADAL" clId="{BA9A560A-1254-4DA3-889D-B4B301C8FE45}" dt="2025-05-09T09:13:43.097" v="57" actId="47"/>
        <pc:sldMkLst>
          <pc:docMk/>
          <pc:sldMk cId="0" sldId="332"/>
        </pc:sldMkLst>
      </pc:sldChg>
      <pc:sldChg chg="del">
        <pc:chgData name="Tetyana Radomska" userId="824f281f-3a3e-426f-ba4e-85e0140097fb" providerId="ADAL" clId="{BA9A560A-1254-4DA3-889D-B4B301C8FE45}" dt="2025-05-09T09:13:43.134" v="58" actId="47"/>
        <pc:sldMkLst>
          <pc:docMk/>
          <pc:sldMk cId="0" sldId="333"/>
        </pc:sldMkLst>
      </pc:sldChg>
      <pc:sldChg chg="del">
        <pc:chgData name="Tetyana Radomska" userId="824f281f-3a3e-426f-ba4e-85e0140097fb" providerId="ADAL" clId="{BA9A560A-1254-4DA3-889D-B4B301C8FE45}" dt="2025-05-09T09:13:43.195" v="59" actId="47"/>
        <pc:sldMkLst>
          <pc:docMk/>
          <pc:sldMk cId="0" sldId="334"/>
        </pc:sldMkLst>
      </pc:sldChg>
      <pc:sldChg chg="del">
        <pc:chgData name="Tetyana Radomska" userId="824f281f-3a3e-426f-ba4e-85e0140097fb" providerId="ADAL" clId="{BA9A560A-1254-4DA3-889D-B4B301C8FE45}" dt="2025-05-09T09:13:43.218" v="60" actId="47"/>
        <pc:sldMkLst>
          <pc:docMk/>
          <pc:sldMk cId="0" sldId="336"/>
        </pc:sldMkLst>
      </pc:sldChg>
      <pc:sldChg chg="del">
        <pc:chgData name="Tetyana Radomska" userId="824f281f-3a3e-426f-ba4e-85e0140097fb" providerId="ADAL" clId="{BA9A560A-1254-4DA3-889D-B4B301C8FE45}" dt="2025-05-09T09:13:43.263" v="61" actId="47"/>
        <pc:sldMkLst>
          <pc:docMk/>
          <pc:sldMk cId="0" sldId="337"/>
        </pc:sldMkLst>
      </pc:sldChg>
      <pc:sldChg chg="del">
        <pc:chgData name="Tetyana Radomska" userId="824f281f-3a3e-426f-ba4e-85e0140097fb" providerId="ADAL" clId="{BA9A560A-1254-4DA3-889D-B4B301C8FE45}" dt="2025-05-09T09:13:43.460" v="68" actId="47"/>
        <pc:sldMkLst>
          <pc:docMk/>
          <pc:sldMk cId="0" sldId="343"/>
        </pc:sldMkLst>
      </pc:sldChg>
      <pc:sldChg chg="del">
        <pc:chgData name="Tetyana Radomska" userId="824f281f-3a3e-426f-ba4e-85e0140097fb" providerId="ADAL" clId="{BA9A560A-1254-4DA3-889D-B4B301C8FE45}" dt="2025-05-09T09:13:43.491" v="69" actId="47"/>
        <pc:sldMkLst>
          <pc:docMk/>
          <pc:sldMk cId="0" sldId="344"/>
        </pc:sldMkLst>
      </pc:sldChg>
      <pc:sldChg chg="del">
        <pc:chgData name="Tetyana Radomska" userId="824f281f-3a3e-426f-ba4e-85e0140097fb" providerId="ADAL" clId="{BA9A560A-1254-4DA3-889D-B4B301C8FE45}" dt="2025-05-09T09:13:43.524" v="70" actId="47"/>
        <pc:sldMkLst>
          <pc:docMk/>
          <pc:sldMk cId="0" sldId="345"/>
        </pc:sldMkLst>
      </pc:sldChg>
      <pc:sldChg chg="del">
        <pc:chgData name="Tetyana Radomska" userId="824f281f-3a3e-426f-ba4e-85e0140097fb" providerId="ADAL" clId="{BA9A560A-1254-4DA3-889D-B4B301C8FE45}" dt="2025-05-09T09:13:43.587" v="72" actId="47"/>
        <pc:sldMkLst>
          <pc:docMk/>
          <pc:sldMk cId="0" sldId="346"/>
        </pc:sldMkLst>
      </pc:sldChg>
      <pc:sldChg chg="del">
        <pc:chgData name="Tetyana Radomska" userId="824f281f-3a3e-426f-ba4e-85e0140097fb" providerId="ADAL" clId="{BA9A560A-1254-4DA3-889D-B4B301C8FE45}" dt="2025-05-09T09:13:43.555" v="71" actId="47"/>
        <pc:sldMkLst>
          <pc:docMk/>
          <pc:sldMk cId="0" sldId="347"/>
        </pc:sldMkLst>
      </pc:sldChg>
      <pc:sldChg chg="del">
        <pc:chgData name="Tetyana Radomska" userId="824f281f-3a3e-426f-ba4e-85e0140097fb" providerId="ADAL" clId="{BA9A560A-1254-4DA3-889D-B4B301C8FE45}" dt="2025-05-09T09:13:43.654" v="74" actId="47"/>
        <pc:sldMkLst>
          <pc:docMk/>
          <pc:sldMk cId="0" sldId="349"/>
        </pc:sldMkLst>
      </pc:sldChg>
      <pc:sldChg chg="del">
        <pc:chgData name="Tetyana Radomska" userId="824f281f-3a3e-426f-ba4e-85e0140097fb" providerId="ADAL" clId="{BA9A560A-1254-4DA3-889D-B4B301C8FE45}" dt="2025-05-09T09:13:43.621" v="73" actId="47"/>
        <pc:sldMkLst>
          <pc:docMk/>
          <pc:sldMk cId="0" sldId="350"/>
        </pc:sldMkLst>
      </pc:sldChg>
      <pc:sldChg chg="addSp delSp modSp add del mod modAnim">
        <pc:chgData name="Tetyana Radomska" userId="824f281f-3a3e-426f-ba4e-85e0140097fb" providerId="ADAL" clId="{BA9A560A-1254-4DA3-889D-B4B301C8FE45}" dt="2025-05-09T09:28:45.996" v="214" actId="207"/>
        <pc:sldMkLst>
          <pc:docMk/>
          <pc:sldMk cId="4267190677" sldId="351"/>
        </pc:sldMkLst>
        <pc:spChg chg="del mod">
          <ac:chgData name="Tetyana Radomska" userId="824f281f-3a3e-426f-ba4e-85e0140097fb" providerId="ADAL" clId="{BA9A560A-1254-4DA3-889D-B4B301C8FE45}" dt="2025-05-09T09:18:36.335" v="116" actId="478"/>
          <ac:spMkLst>
            <pc:docMk/>
            <pc:sldMk cId="4267190677" sldId="351"/>
            <ac:spMk id="2" creationId="{00000000-0000-0000-0000-000000000000}"/>
          </ac:spMkLst>
        </pc:spChg>
        <pc:spChg chg="mod">
          <ac:chgData name="Tetyana Radomska" userId="824f281f-3a3e-426f-ba4e-85e0140097fb" providerId="ADAL" clId="{BA9A560A-1254-4DA3-889D-B4B301C8FE45}" dt="2025-05-09T09:28:45.996" v="214" actId="207"/>
          <ac:spMkLst>
            <pc:docMk/>
            <pc:sldMk cId="4267190677" sldId="351"/>
            <ac:spMk id="3" creationId="{00000000-0000-0000-0000-000000000000}"/>
          </ac:spMkLst>
        </pc:spChg>
        <pc:spChg chg="add del mod">
          <ac:chgData name="Tetyana Radomska" userId="824f281f-3a3e-426f-ba4e-85e0140097fb" providerId="ADAL" clId="{BA9A560A-1254-4DA3-889D-B4B301C8FE45}" dt="2025-05-09T09:18:40.335" v="117" actId="478"/>
          <ac:spMkLst>
            <pc:docMk/>
            <pc:sldMk cId="4267190677" sldId="351"/>
            <ac:spMk id="5" creationId="{5FB0A4A5-E26A-4C1E-AF11-C7DB8862758A}"/>
          </ac:spMkLst>
        </pc:spChg>
      </pc:sldChg>
      <pc:sldChg chg="modSp add mod ord modAnim">
        <pc:chgData name="Tetyana Radomska" userId="824f281f-3a3e-426f-ba4e-85e0140097fb" providerId="ADAL" clId="{BA9A560A-1254-4DA3-889D-B4B301C8FE45}" dt="2025-05-09T09:31:04.172" v="241" actId="1076"/>
        <pc:sldMkLst>
          <pc:docMk/>
          <pc:sldMk cId="2905849405" sldId="352"/>
        </pc:sldMkLst>
        <pc:spChg chg="mod">
          <ac:chgData name="Tetyana Radomska" userId="824f281f-3a3e-426f-ba4e-85e0140097fb" providerId="ADAL" clId="{BA9A560A-1254-4DA3-889D-B4B301C8FE45}" dt="2025-05-09T09:31:04.172" v="241" actId="1076"/>
          <ac:spMkLst>
            <pc:docMk/>
            <pc:sldMk cId="2905849405" sldId="352"/>
            <ac:spMk id="3" creationId="{00000000-0000-0000-0000-000000000000}"/>
          </ac:spMkLst>
        </pc:spChg>
      </pc:sldChg>
      <pc:sldChg chg="del">
        <pc:chgData name="Tetyana Radomska" userId="824f281f-3a3e-426f-ba4e-85e0140097fb" providerId="ADAL" clId="{BA9A560A-1254-4DA3-889D-B4B301C8FE45}" dt="2025-05-09T09:13:40.131" v="2" actId="47"/>
        <pc:sldMkLst>
          <pc:docMk/>
          <pc:sldMk cId="2389931607" sldId="355"/>
        </pc:sldMkLst>
      </pc:sldChg>
      <pc:sldChg chg="del">
        <pc:chgData name="Tetyana Radomska" userId="824f281f-3a3e-426f-ba4e-85e0140097fb" providerId="ADAL" clId="{BA9A560A-1254-4DA3-889D-B4B301C8FE45}" dt="2025-05-09T09:13:40.917" v="8" actId="47"/>
        <pc:sldMkLst>
          <pc:docMk/>
          <pc:sldMk cId="2083950199" sldId="356"/>
        </pc:sldMkLst>
      </pc:sldChg>
      <pc:sldChg chg="del">
        <pc:chgData name="Tetyana Radomska" userId="824f281f-3a3e-426f-ba4e-85e0140097fb" providerId="ADAL" clId="{BA9A560A-1254-4DA3-889D-B4B301C8FE45}" dt="2025-05-09T09:13:41.019" v="9" actId="47"/>
        <pc:sldMkLst>
          <pc:docMk/>
          <pc:sldMk cId="1115204957" sldId="357"/>
        </pc:sldMkLst>
      </pc:sldChg>
      <pc:sldChg chg="del">
        <pc:chgData name="Tetyana Radomska" userId="824f281f-3a3e-426f-ba4e-85e0140097fb" providerId="ADAL" clId="{BA9A560A-1254-4DA3-889D-B4B301C8FE45}" dt="2025-05-09T09:13:41.984" v="21" actId="47"/>
        <pc:sldMkLst>
          <pc:docMk/>
          <pc:sldMk cId="3380049620" sldId="358"/>
        </pc:sldMkLst>
      </pc:sldChg>
      <pc:sldChg chg="del">
        <pc:chgData name="Tetyana Radomska" userId="824f281f-3a3e-426f-ba4e-85e0140097fb" providerId="ADAL" clId="{BA9A560A-1254-4DA3-889D-B4B301C8FE45}" dt="2025-05-09T09:13:41.163" v="10" actId="47"/>
        <pc:sldMkLst>
          <pc:docMk/>
          <pc:sldMk cId="1653269782" sldId="359"/>
        </pc:sldMkLst>
      </pc:sldChg>
      <pc:sldChg chg="del">
        <pc:chgData name="Tetyana Radomska" userId="824f281f-3a3e-426f-ba4e-85e0140097fb" providerId="ADAL" clId="{BA9A560A-1254-4DA3-889D-B4B301C8FE45}" dt="2025-05-09T09:13:41.740" v="13" actId="47"/>
        <pc:sldMkLst>
          <pc:docMk/>
          <pc:sldMk cId="1215539665" sldId="360"/>
        </pc:sldMkLst>
      </pc:sldChg>
      <pc:sldChg chg="del">
        <pc:chgData name="Tetyana Radomska" userId="824f281f-3a3e-426f-ba4e-85e0140097fb" providerId="ADAL" clId="{BA9A560A-1254-4DA3-889D-B4B301C8FE45}" dt="2025-05-09T09:13:41.860" v="17" actId="47"/>
        <pc:sldMkLst>
          <pc:docMk/>
          <pc:sldMk cId="4236359780" sldId="361"/>
        </pc:sldMkLst>
      </pc:sldChg>
      <pc:sldChg chg="del">
        <pc:chgData name="Tetyana Radomska" userId="824f281f-3a3e-426f-ba4e-85e0140097fb" providerId="ADAL" clId="{BA9A560A-1254-4DA3-889D-B4B301C8FE45}" dt="2025-05-09T09:13:41.885" v="18" actId="47"/>
        <pc:sldMkLst>
          <pc:docMk/>
          <pc:sldMk cId="1769452181" sldId="362"/>
        </pc:sldMkLst>
      </pc:sldChg>
      <pc:sldChg chg="del">
        <pc:chgData name="Tetyana Radomska" userId="824f281f-3a3e-426f-ba4e-85e0140097fb" providerId="ADAL" clId="{BA9A560A-1254-4DA3-889D-B4B301C8FE45}" dt="2025-05-09T09:13:41.920" v="19" actId="47"/>
        <pc:sldMkLst>
          <pc:docMk/>
          <pc:sldMk cId="4245993098" sldId="363"/>
        </pc:sldMkLst>
      </pc:sldChg>
      <pc:sldChg chg="del">
        <pc:chgData name="Tetyana Radomska" userId="824f281f-3a3e-426f-ba4e-85e0140097fb" providerId="ADAL" clId="{BA9A560A-1254-4DA3-889D-B4B301C8FE45}" dt="2025-05-09T09:13:40.270" v="3" actId="47"/>
        <pc:sldMkLst>
          <pc:docMk/>
          <pc:sldMk cId="2839562625" sldId="365"/>
        </pc:sldMkLst>
      </pc:sldChg>
      <pc:sldChg chg="del">
        <pc:chgData name="Tetyana Radomska" userId="824f281f-3a3e-426f-ba4e-85e0140097fb" providerId="ADAL" clId="{BA9A560A-1254-4DA3-889D-B4B301C8FE45}" dt="2025-05-09T09:13:40.418" v="4" actId="47"/>
        <pc:sldMkLst>
          <pc:docMk/>
          <pc:sldMk cId="3298800856" sldId="366"/>
        </pc:sldMkLst>
      </pc:sldChg>
      <pc:sldChg chg="del">
        <pc:chgData name="Tetyana Radomska" userId="824f281f-3a3e-426f-ba4e-85e0140097fb" providerId="ADAL" clId="{BA9A560A-1254-4DA3-889D-B4B301C8FE45}" dt="2025-05-09T09:13:40.548" v="5" actId="47"/>
        <pc:sldMkLst>
          <pc:docMk/>
          <pc:sldMk cId="1969150267" sldId="367"/>
        </pc:sldMkLst>
      </pc:sldChg>
      <pc:sldChg chg="del">
        <pc:chgData name="Tetyana Radomska" userId="824f281f-3a3e-426f-ba4e-85e0140097fb" providerId="ADAL" clId="{BA9A560A-1254-4DA3-889D-B4B301C8FE45}" dt="2025-05-09T09:13:40.661" v="6" actId="47"/>
        <pc:sldMkLst>
          <pc:docMk/>
          <pc:sldMk cId="1775480609" sldId="368"/>
        </pc:sldMkLst>
      </pc:sldChg>
      <pc:sldChg chg="del">
        <pc:chgData name="Tetyana Radomska" userId="824f281f-3a3e-426f-ba4e-85e0140097fb" providerId="ADAL" clId="{BA9A560A-1254-4DA3-889D-B4B301C8FE45}" dt="2025-05-09T09:13:40.802" v="7" actId="47"/>
        <pc:sldMkLst>
          <pc:docMk/>
          <pc:sldMk cId="3005012458" sldId="369"/>
        </pc:sldMkLst>
      </pc:sldChg>
      <pc:sldChg chg="del">
        <pc:chgData name="Tetyana Radomska" userId="824f281f-3a3e-426f-ba4e-85e0140097fb" providerId="ADAL" clId="{BA9A560A-1254-4DA3-889D-B4B301C8FE45}" dt="2025-05-09T09:13:42.074" v="24" actId="47"/>
        <pc:sldMkLst>
          <pc:docMk/>
          <pc:sldMk cId="4103749588" sldId="373"/>
        </pc:sldMkLst>
      </pc:sldChg>
      <pc:sldChg chg="del">
        <pc:chgData name="Tetyana Radomska" userId="824f281f-3a3e-426f-ba4e-85e0140097fb" providerId="ADAL" clId="{BA9A560A-1254-4DA3-889D-B4B301C8FE45}" dt="2025-05-09T09:13:42.114" v="25" actId="47"/>
        <pc:sldMkLst>
          <pc:docMk/>
          <pc:sldMk cId="1521042772" sldId="374"/>
        </pc:sldMkLst>
      </pc:sldChg>
      <pc:sldChg chg="del">
        <pc:chgData name="Tetyana Radomska" userId="824f281f-3a3e-426f-ba4e-85e0140097fb" providerId="ADAL" clId="{BA9A560A-1254-4DA3-889D-B4B301C8FE45}" dt="2025-05-09T09:13:42.161" v="26" actId="47"/>
        <pc:sldMkLst>
          <pc:docMk/>
          <pc:sldMk cId="2731604614" sldId="375"/>
        </pc:sldMkLst>
      </pc:sldChg>
      <pc:sldChg chg="del">
        <pc:chgData name="Tetyana Radomska" userId="824f281f-3a3e-426f-ba4e-85e0140097fb" providerId="ADAL" clId="{BA9A560A-1254-4DA3-889D-B4B301C8FE45}" dt="2025-05-09T09:13:42.188" v="27" actId="47"/>
        <pc:sldMkLst>
          <pc:docMk/>
          <pc:sldMk cId="2130432219" sldId="376"/>
        </pc:sldMkLst>
      </pc:sldChg>
      <pc:sldChg chg="del">
        <pc:chgData name="Tetyana Radomska" userId="824f281f-3a3e-426f-ba4e-85e0140097fb" providerId="ADAL" clId="{BA9A560A-1254-4DA3-889D-B4B301C8FE45}" dt="2025-05-09T09:13:42.208" v="28" actId="47"/>
        <pc:sldMkLst>
          <pc:docMk/>
          <pc:sldMk cId="558278580" sldId="377"/>
        </pc:sldMkLst>
      </pc:sldChg>
      <pc:sldChg chg="del">
        <pc:chgData name="Tetyana Radomska" userId="824f281f-3a3e-426f-ba4e-85e0140097fb" providerId="ADAL" clId="{BA9A560A-1254-4DA3-889D-B4B301C8FE45}" dt="2025-05-09T09:13:42.247" v="29" actId="47"/>
        <pc:sldMkLst>
          <pc:docMk/>
          <pc:sldMk cId="3987207848" sldId="378"/>
        </pc:sldMkLst>
      </pc:sldChg>
      <pc:sldChg chg="del">
        <pc:chgData name="Tetyana Radomska" userId="824f281f-3a3e-426f-ba4e-85e0140097fb" providerId="ADAL" clId="{BA9A560A-1254-4DA3-889D-B4B301C8FE45}" dt="2025-05-09T09:13:42.547" v="39" actId="47"/>
        <pc:sldMkLst>
          <pc:docMk/>
          <pc:sldMk cId="1167774003" sldId="379"/>
        </pc:sldMkLst>
      </pc:sldChg>
      <pc:sldChg chg="del">
        <pc:chgData name="Tetyana Radomska" userId="824f281f-3a3e-426f-ba4e-85e0140097fb" providerId="ADAL" clId="{BA9A560A-1254-4DA3-889D-B4B301C8FE45}" dt="2025-05-09T09:13:42.890" v="50" actId="47"/>
        <pc:sldMkLst>
          <pc:docMk/>
          <pc:sldMk cId="49754829" sldId="381"/>
        </pc:sldMkLst>
      </pc:sldChg>
      <pc:sldChg chg="del">
        <pc:chgData name="Tetyana Radomska" userId="824f281f-3a3e-426f-ba4e-85e0140097fb" providerId="ADAL" clId="{BA9A560A-1254-4DA3-889D-B4B301C8FE45}" dt="2025-05-09T09:13:42.571" v="40" actId="47"/>
        <pc:sldMkLst>
          <pc:docMk/>
          <pc:sldMk cId="3010742790" sldId="382"/>
        </pc:sldMkLst>
      </pc:sldChg>
      <pc:sldChg chg="del">
        <pc:chgData name="Tetyana Radomska" userId="824f281f-3a3e-426f-ba4e-85e0140097fb" providerId="ADAL" clId="{BA9A560A-1254-4DA3-889D-B4B301C8FE45}" dt="2025-05-09T09:13:42.605" v="41" actId="47"/>
        <pc:sldMkLst>
          <pc:docMk/>
          <pc:sldMk cId="2046074035" sldId="383"/>
        </pc:sldMkLst>
      </pc:sldChg>
      <pc:sldChg chg="del">
        <pc:chgData name="Tetyana Radomska" userId="824f281f-3a3e-426f-ba4e-85e0140097fb" providerId="ADAL" clId="{BA9A560A-1254-4DA3-889D-B4B301C8FE45}" dt="2025-05-09T09:13:42.633" v="42" actId="47"/>
        <pc:sldMkLst>
          <pc:docMk/>
          <pc:sldMk cId="974061851" sldId="384"/>
        </pc:sldMkLst>
      </pc:sldChg>
      <pc:sldChg chg="del">
        <pc:chgData name="Tetyana Radomska" userId="824f281f-3a3e-426f-ba4e-85e0140097fb" providerId="ADAL" clId="{BA9A560A-1254-4DA3-889D-B4B301C8FE45}" dt="2025-05-09T09:13:42.668" v="43" actId="47"/>
        <pc:sldMkLst>
          <pc:docMk/>
          <pc:sldMk cId="1375358783" sldId="385"/>
        </pc:sldMkLst>
      </pc:sldChg>
      <pc:sldChg chg="del">
        <pc:chgData name="Tetyana Radomska" userId="824f281f-3a3e-426f-ba4e-85e0140097fb" providerId="ADAL" clId="{BA9A560A-1254-4DA3-889D-B4B301C8FE45}" dt="2025-05-09T09:13:42.697" v="44" actId="47"/>
        <pc:sldMkLst>
          <pc:docMk/>
          <pc:sldMk cId="1672646639" sldId="386"/>
        </pc:sldMkLst>
      </pc:sldChg>
      <pc:sldChg chg="del">
        <pc:chgData name="Tetyana Radomska" userId="824f281f-3a3e-426f-ba4e-85e0140097fb" providerId="ADAL" clId="{BA9A560A-1254-4DA3-889D-B4B301C8FE45}" dt="2025-05-09T09:13:39.749" v="1" actId="47"/>
        <pc:sldMkLst>
          <pc:docMk/>
          <pc:sldMk cId="694214497" sldId="387"/>
        </pc:sldMkLst>
      </pc:sldChg>
      <pc:sldChg chg="del">
        <pc:chgData name="Tetyana Radomska" userId="824f281f-3a3e-426f-ba4e-85e0140097fb" providerId="ADAL" clId="{BA9A560A-1254-4DA3-889D-B4B301C8FE45}" dt="2025-05-09T09:13:42.041" v="23" actId="47"/>
        <pc:sldMkLst>
          <pc:docMk/>
          <pc:sldMk cId="1614312824" sldId="38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9A14650E-EEC5-492D-B1B4-8BE1D89A6375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1494D3BC-ED6C-45D6-8945-0E8CFA6BE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64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E7CB9-CF93-F07A-9B57-38A4824D5F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9FF699-F7C6-B3FA-A7B3-9EFB276862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6262A-622C-BE8D-6D99-F97C22224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FCBE-EE3F-4F5F-97B1-4A677B79DD7C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FB06B-45CF-76A6-87F0-0D7576855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89FFC-3AB3-528E-F7CC-D1896191F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BE44-B077-4F9B-B3DA-09983C5FD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40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5B93C-3594-3B9D-B289-40B139295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0ACD35-3E15-FE33-2B60-0C251A2A7C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DF76CA-E56A-93C6-3BEB-ECBD47FCF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FCBE-EE3F-4F5F-97B1-4A677B79DD7C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112DD8-E1A8-4004-469C-C87C3B66F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D9A9D-57AC-1690-B13C-F1B919806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BE44-B077-4F9B-B3DA-09983C5FD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64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503CE1-45F7-BEE3-DC3D-FFB27CBCA6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BBFAF-9BB0-028F-3474-0877C43DE6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C0DE67-DCFC-7AB5-AC59-53F5D91C6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FCBE-EE3F-4F5F-97B1-4A677B79DD7C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B150E-A189-398F-F4AE-CAEF2B98C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0F28B-F137-DC29-1B51-EF876F81C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BE44-B077-4F9B-B3DA-09983C5FD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81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9DACC-EBD1-9E6F-7CAA-051D4950C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AAD47-9C1D-8F05-C70D-09DF0D777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496A1-B4A6-7690-7875-48F143912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FCBE-EE3F-4F5F-97B1-4A677B79DD7C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22FDE-EB10-B01E-8879-481C504AD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90479F-DB5C-8DBD-F224-07C3D70C8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BE44-B077-4F9B-B3DA-09983C5FD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3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CF3A5-0B0B-C7AA-967C-028848DB0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A4DD9E-D5CD-314C-50C3-5DB87C046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E5094-5EDF-2B54-8C39-C661CF3AE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FCBE-EE3F-4F5F-97B1-4A677B79DD7C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ACFFD-DE61-5058-9BA6-138C288E0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E1E6E-780E-D6BA-7334-E9832A282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BE44-B077-4F9B-B3DA-09983C5FD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880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3B9F7-6171-0769-92E8-5AF8B2343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D9803-49A9-D4D9-6EAE-AA759615B1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EBD7EC-3830-03EB-CE0F-7D62717E1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A4D3CD-B93E-30DB-FEB9-445298428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FCBE-EE3F-4F5F-97B1-4A677B79DD7C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BD62ED-2E3A-C57A-A5EA-9330E243D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6FD68-3EB9-D7EC-CE17-38A46F654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BE44-B077-4F9B-B3DA-09983C5FD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30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FB813-E6B3-B052-4198-7B4C16C66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D4C70B-CF23-D1BE-D232-1E683FF10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66FF87-750B-AD85-A583-6011F0F56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586E8C-83DA-7300-6AD7-8D3538E475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42E42A-C706-46E1-B9FF-7DDEC492D1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6E51AB-9A00-E194-0826-EFA6DA715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FCBE-EE3F-4F5F-97B1-4A677B79DD7C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5354BB-0927-0314-4D20-0856B3262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63A473-EC02-5C8B-144E-5D2664DB2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BE44-B077-4F9B-B3DA-09983C5FD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0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D518F-FCA8-8D0A-0D53-0F816FF2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983E8B-9B66-5E67-E6A7-14E66CCA5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FCBE-EE3F-4F5F-97B1-4A677B79DD7C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8ACBBF-07D4-F84E-46F9-00DDC485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D4B1C8-5B03-46FE-80BA-9DCF0DA51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BE44-B077-4F9B-B3DA-09983C5FD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377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97164F-C1DE-2C2E-3896-017B0C951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FCBE-EE3F-4F5F-97B1-4A677B79DD7C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B37A2A-DB17-6B82-48E4-947FAAC6E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8674E2-EBDE-496E-2897-43ECFBF3D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BE44-B077-4F9B-B3DA-09983C5FD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57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BD163-E708-0FF0-790C-32B26FD72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DE7D8-D8DA-DB7E-B665-C1DD4D4D9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CC8890-BF59-D44E-AFDA-7458A157A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A7A590-19F2-D552-4977-E5499DF1E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FCBE-EE3F-4F5F-97B1-4A677B79DD7C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356A1F-4D97-FD7F-E841-C51D35DBB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C4950D-E3BE-2523-DED5-DAC89F361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BE44-B077-4F9B-B3DA-09983C5FD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3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53102-782A-B67E-971F-A51E601C0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BBF61-1F25-579A-D850-F3CDFC47D4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C802C0-5575-B28E-FB68-11727FCD7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D00F9D-7041-C7FA-7DF2-D3D6CF873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6FCBE-EE3F-4F5F-97B1-4A677B79DD7C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43D957-4B47-CB9D-115A-92B0DB529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AD1991-76B3-4E5F-1430-0A9F1B50C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7BE44-B077-4F9B-B3DA-09983C5FD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753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E774C6-4E56-8D0B-889B-7D1281EB0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8C1B1A-5A88-E8EB-B0C6-2FCD8BB61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FAAB3-0ADD-F3B7-D890-824A16D511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A6FCBE-EE3F-4F5F-97B1-4A677B79DD7C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D6238E-CFA1-D7A6-2AC1-A8B2230CAA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28E54-02B7-9519-1E28-C1842E081F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D7BE44-B077-4F9B-B3DA-09983C5FD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15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729C7EB-3015-73CB-E4CC-4BDED7D9DD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7383" y="1122363"/>
            <a:ext cx="11469756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Potential Examination Questions</a:t>
            </a:r>
            <a:br>
              <a:rPr lang="en-US" dirty="0"/>
            </a:br>
            <a:r>
              <a:rPr lang="en-US" sz="5300" dirty="0" err="1">
                <a:solidFill>
                  <a:srgbClr val="0070C0"/>
                </a:solidFill>
              </a:rPr>
              <a:t>Võimalikud</a:t>
            </a:r>
            <a:r>
              <a:rPr lang="en-US" sz="5300" dirty="0">
                <a:solidFill>
                  <a:srgbClr val="0070C0"/>
                </a:solidFill>
              </a:rPr>
              <a:t> </a:t>
            </a:r>
            <a:r>
              <a:rPr lang="en-US" sz="5300" dirty="0" err="1">
                <a:solidFill>
                  <a:srgbClr val="0070C0"/>
                </a:solidFill>
              </a:rPr>
              <a:t>eksamiküsimused</a:t>
            </a:r>
            <a:br>
              <a:rPr lang="en-US" dirty="0"/>
            </a:br>
            <a:r>
              <a:rPr lang="ru-RU" sz="5300" dirty="0">
                <a:solidFill>
                  <a:schemeClr val="accent2">
                    <a:lumMod val="75000"/>
                  </a:schemeClr>
                </a:solidFill>
              </a:rPr>
              <a:t>Возможные экзаменационные вопросы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535644A-5901-18AA-D542-2151B9785D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John N. Oswalt Ph.D.</a:t>
            </a:r>
          </a:p>
          <a:p>
            <a:r>
              <a:rPr lang="en-US" dirty="0"/>
              <a:t>Asbury Theological Seminary</a:t>
            </a:r>
          </a:p>
        </p:txBody>
      </p:sp>
    </p:spTree>
    <p:extLst>
      <p:ext uri="{BB962C8B-B14F-4D97-AF65-F5344CB8AC3E}">
        <p14:creationId xmlns:p14="http://schemas.microsoft.com/office/powerpoint/2010/main" val="3989337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6530"/>
            <a:ext cx="10515600" cy="561043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1 What are the primary distinctions between Biblical prophecy and that found elsewhere in the ancient Near East?</a:t>
            </a:r>
          </a:p>
          <a:p>
            <a:pPr marL="0" indent="0">
              <a:buNone/>
            </a:pPr>
            <a:r>
              <a:rPr lang="en-GB" dirty="0" err="1">
                <a:solidFill>
                  <a:srgbClr val="0070C0"/>
                </a:solidFill>
              </a:rPr>
              <a:t>Millised</a:t>
            </a:r>
            <a:r>
              <a:rPr lang="en-GB" dirty="0">
                <a:solidFill>
                  <a:srgbClr val="0070C0"/>
                </a:solidFill>
              </a:rPr>
              <a:t> on </a:t>
            </a:r>
            <a:r>
              <a:rPr lang="en-GB" dirty="0" err="1">
                <a:solidFill>
                  <a:srgbClr val="0070C0"/>
                </a:solidFill>
              </a:rPr>
              <a:t>peamised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erinevused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piibelliku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prohvetluse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ja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mujal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Muinas-Lähis-Idas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leitud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prohvetluse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vahel</a:t>
            </a:r>
            <a:r>
              <a:rPr lang="en-GB" dirty="0">
                <a:solidFill>
                  <a:srgbClr val="0070C0"/>
                </a:solidFill>
              </a:rPr>
              <a:t>?</a:t>
            </a:r>
          </a:p>
          <a:p>
            <a:pPr marL="0" indent="0">
              <a:buNone/>
            </a:pPr>
            <a:r>
              <a:rPr lang="ru-RU" dirty="0">
                <a:solidFill>
                  <a:srgbClr val="00B050"/>
                </a:solidFill>
              </a:rPr>
              <a:t>В чем заключаются основные различия между библейскими пророчествами и пророчествами, встречающимися в других местах древнего Ближнего Востока?</a:t>
            </a:r>
            <a:endParaRPr lang="en-GB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="1" dirty="0"/>
              <a:t>2 How does the view of deity held by the Hebrew prophets differ from that of the prophets in the ancient Near East?</a:t>
            </a:r>
            <a:endParaRPr lang="en-GB" b="1" dirty="0"/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Mille </a:t>
            </a:r>
            <a:r>
              <a:rPr lang="en-GB" dirty="0" err="1">
                <a:solidFill>
                  <a:srgbClr val="0070C0"/>
                </a:solidFill>
              </a:rPr>
              <a:t>poolest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erineb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heebrea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prohvetite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arusaam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jumalusest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Muinas</a:t>
            </a:r>
            <a:r>
              <a:rPr lang="en-GB" dirty="0">
                <a:solidFill>
                  <a:srgbClr val="0070C0"/>
                </a:solidFill>
              </a:rPr>
              <a:t>-</a:t>
            </a:r>
            <a:r>
              <a:rPr lang="en-GB" dirty="0" err="1">
                <a:solidFill>
                  <a:srgbClr val="0070C0"/>
                </a:solidFill>
              </a:rPr>
              <a:t>Lähis</a:t>
            </a:r>
            <a:r>
              <a:rPr lang="en-GB" dirty="0">
                <a:solidFill>
                  <a:srgbClr val="0070C0"/>
                </a:solidFill>
              </a:rPr>
              <a:t>-Ida </a:t>
            </a:r>
            <a:r>
              <a:rPr lang="en-GB" dirty="0" err="1">
                <a:solidFill>
                  <a:srgbClr val="0070C0"/>
                </a:solidFill>
              </a:rPr>
              <a:t>prohvetite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omast</a:t>
            </a:r>
            <a:r>
              <a:rPr lang="en-GB" dirty="0">
                <a:solidFill>
                  <a:srgbClr val="0070C0"/>
                </a:solidFill>
              </a:rPr>
              <a:t>?</a:t>
            </a:r>
          </a:p>
          <a:p>
            <a:pPr marL="0" indent="0">
              <a:buNone/>
            </a:pPr>
            <a:r>
              <a:rPr lang="ru-RU" dirty="0">
                <a:solidFill>
                  <a:srgbClr val="00B050"/>
                </a:solidFill>
              </a:rPr>
              <a:t>Чем отличается представление о божестве, которого придерживаются древнееврейские пророки, от представлений пророков древнего Ближнего Востока?</a:t>
            </a:r>
            <a:endParaRPr lang="en-GB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b="1" dirty="0"/>
              <a:t>3 Why do the Hebrew prophets consider the future to be open when the ancient Near Eastern prophets consider all future events to be determined by fate?</a:t>
            </a:r>
            <a:endParaRPr lang="en-GB" b="1" dirty="0"/>
          </a:p>
          <a:p>
            <a:pPr marL="0" indent="0">
              <a:buNone/>
            </a:pPr>
            <a:r>
              <a:rPr lang="en-GB" dirty="0" err="1">
                <a:solidFill>
                  <a:srgbClr val="0070C0"/>
                </a:solidFill>
              </a:rPr>
              <a:t>Miks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peavad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heebrea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prohvetid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tulevikku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lahtiseks</a:t>
            </a:r>
            <a:r>
              <a:rPr lang="en-GB" dirty="0">
                <a:solidFill>
                  <a:srgbClr val="0070C0"/>
                </a:solidFill>
              </a:rPr>
              <a:t>, </a:t>
            </a:r>
            <a:r>
              <a:rPr lang="en-GB" dirty="0" err="1">
                <a:solidFill>
                  <a:srgbClr val="0070C0"/>
                </a:solidFill>
              </a:rPr>
              <a:t>kui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Muinas</a:t>
            </a:r>
            <a:r>
              <a:rPr lang="en-GB" dirty="0">
                <a:solidFill>
                  <a:srgbClr val="0070C0"/>
                </a:solidFill>
              </a:rPr>
              <a:t>-</a:t>
            </a:r>
            <a:r>
              <a:rPr lang="en-GB" dirty="0" err="1">
                <a:solidFill>
                  <a:srgbClr val="0070C0"/>
                </a:solidFill>
              </a:rPr>
              <a:t>Lähis</a:t>
            </a:r>
            <a:r>
              <a:rPr lang="en-GB" dirty="0">
                <a:solidFill>
                  <a:srgbClr val="0070C0"/>
                </a:solidFill>
              </a:rPr>
              <a:t>-Ida </a:t>
            </a:r>
            <a:r>
              <a:rPr lang="en-GB" dirty="0" err="1">
                <a:solidFill>
                  <a:srgbClr val="0070C0"/>
                </a:solidFill>
              </a:rPr>
              <a:t>prohvetid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peavad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kõiki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tulevasi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sündmusi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saatuse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poolt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määratuks</a:t>
            </a:r>
            <a:r>
              <a:rPr lang="en-GB" dirty="0">
                <a:solidFill>
                  <a:srgbClr val="0070C0"/>
                </a:solidFill>
              </a:rPr>
              <a:t>?</a:t>
            </a:r>
          </a:p>
          <a:p>
            <a:pPr marL="0" indent="0">
              <a:buNone/>
            </a:pPr>
            <a:r>
              <a:rPr lang="ru-RU" dirty="0">
                <a:solidFill>
                  <a:srgbClr val="00B050"/>
                </a:solidFill>
              </a:rPr>
              <a:t>Почему древнееврейские пророки считают будущее открытым, в то время как  пророки древнего Ближнего Востока считают, что все будущие события предопределены судьбой?</a:t>
            </a:r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19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922" y="417443"/>
            <a:ext cx="11251096" cy="62616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4 How does Daniel differ from the other Major Prophets?</a:t>
            </a:r>
            <a:endParaRPr lang="en-GB" b="1" dirty="0"/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</a:rPr>
              <a:t>Mille </a:t>
            </a:r>
            <a:r>
              <a:rPr lang="en-GB" dirty="0" err="1">
                <a:solidFill>
                  <a:srgbClr val="0070C0"/>
                </a:solidFill>
              </a:rPr>
              <a:t>poolest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erineb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Taaniel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teistest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suurtest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prohvetitest</a:t>
            </a:r>
            <a:r>
              <a:rPr lang="en-GB" dirty="0">
                <a:solidFill>
                  <a:srgbClr val="0070C0"/>
                </a:solidFill>
              </a:rPr>
              <a:t>?</a:t>
            </a:r>
          </a:p>
          <a:p>
            <a:pPr marL="0" indent="0">
              <a:buNone/>
            </a:pPr>
            <a:r>
              <a:rPr lang="ru-RU" dirty="0">
                <a:solidFill>
                  <a:srgbClr val="00B050"/>
                </a:solidFill>
              </a:rPr>
              <a:t>Чем Даниил отличается от других Великих пророков?</a:t>
            </a:r>
            <a:endParaRPr lang="en-GB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5 Identify the major historic events during the “Period of the Prophets” as labelled by the Instructor.</a:t>
            </a:r>
          </a:p>
          <a:p>
            <a:pPr marL="0" indent="0">
              <a:buNone/>
            </a:pPr>
            <a:r>
              <a:rPr lang="en-GB" dirty="0" err="1">
                <a:solidFill>
                  <a:srgbClr val="0070C0"/>
                </a:solidFill>
              </a:rPr>
              <a:t>Nimetage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peamised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ajaloolised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sündmused</a:t>
            </a:r>
            <a:r>
              <a:rPr lang="en-GB" dirty="0">
                <a:solidFill>
                  <a:srgbClr val="0070C0"/>
                </a:solidFill>
              </a:rPr>
              <a:t> „</a:t>
            </a:r>
            <a:r>
              <a:rPr lang="en-GB" dirty="0" err="1">
                <a:solidFill>
                  <a:srgbClr val="0070C0"/>
                </a:solidFill>
              </a:rPr>
              <a:t>Prohvetite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perioodi</a:t>
            </a:r>
            <a:r>
              <a:rPr lang="en-GB" dirty="0">
                <a:solidFill>
                  <a:srgbClr val="0070C0"/>
                </a:solidFill>
              </a:rPr>
              <a:t>“ </a:t>
            </a:r>
            <a:r>
              <a:rPr lang="en-GB" dirty="0" err="1">
                <a:solidFill>
                  <a:srgbClr val="0070C0"/>
                </a:solidFill>
              </a:rPr>
              <a:t>ajal</a:t>
            </a:r>
            <a:r>
              <a:rPr lang="en-GB" dirty="0">
                <a:solidFill>
                  <a:srgbClr val="0070C0"/>
                </a:solidFill>
              </a:rPr>
              <a:t>, </a:t>
            </a:r>
            <a:r>
              <a:rPr lang="en-GB" dirty="0" err="1">
                <a:solidFill>
                  <a:srgbClr val="0070C0"/>
                </a:solidFill>
              </a:rPr>
              <a:t>nagu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õpetaja</a:t>
            </a:r>
            <a:r>
              <a:rPr lang="en-GB" dirty="0">
                <a:solidFill>
                  <a:srgbClr val="0070C0"/>
                </a:solidFill>
              </a:rPr>
              <a:t> need </a:t>
            </a:r>
            <a:r>
              <a:rPr lang="en-GB" dirty="0" err="1">
                <a:solidFill>
                  <a:srgbClr val="0070C0"/>
                </a:solidFill>
              </a:rPr>
              <a:t>välja</a:t>
            </a:r>
            <a:r>
              <a:rPr lang="en-GB" dirty="0">
                <a:solidFill>
                  <a:srgbClr val="0070C0"/>
                </a:solidFill>
              </a:rPr>
              <a:t> on </a:t>
            </a:r>
            <a:r>
              <a:rPr lang="en-GB" dirty="0" err="1">
                <a:solidFill>
                  <a:srgbClr val="0070C0"/>
                </a:solidFill>
              </a:rPr>
              <a:t>toonud</a:t>
            </a:r>
            <a:r>
              <a:rPr lang="en-GB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rgbClr val="00B050"/>
                </a:solidFill>
              </a:rPr>
              <a:t>Назовите основные исторические события «Периода пророков», как их обозначил преподаватель?</a:t>
            </a:r>
            <a:endParaRPr lang="en-GB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GB" b="1" dirty="0"/>
              <a:t>6 How did the attitudes of the Israelite people in the pre-exilic period differ from those of the post-exilic period? How does this explain the different foci of the pre-exilic prophets and the post-exilic ones?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>
                <a:solidFill>
                  <a:srgbClr val="0070C0"/>
                </a:solidFill>
              </a:rPr>
              <a:t>Mille </a:t>
            </a:r>
            <a:r>
              <a:rPr lang="en-GB" dirty="0" err="1">
                <a:solidFill>
                  <a:srgbClr val="0070C0"/>
                </a:solidFill>
              </a:rPr>
              <a:t>poolest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erinesid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Iisraeli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rahva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hoiakud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eksiili-eelsel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perioodil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eksiili</a:t>
            </a:r>
            <a:r>
              <a:rPr lang="en-GB" dirty="0">
                <a:solidFill>
                  <a:srgbClr val="0070C0"/>
                </a:solidFill>
              </a:rPr>
              <a:t>- </a:t>
            </a:r>
            <a:r>
              <a:rPr lang="en-GB" dirty="0" err="1">
                <a:solidFill>
                  <a:srgbClr val="0070C0"/>
                </a:solidFill>
              </a:rPr>
              <a:t>järgsest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perioodist</a:t>
            </a:r>
            <a:r>
              <a:rPr lang="en-GB" dirty="0">
                <a:solidFill>
                  <a:srgbClr val="0070C0"/>
                </a:solidFill>
              </a:rPr>
              <a:t>? </a:t>
            </a:r>
            <a:r>
              <a:rPr lang="en-GB" dirty="0" err="1">
                <a:solidFill>
                  <a:srgbClr val="0070C0"/>
                </a:solidFill>
              </a:rPr>
              <a:t>Kuidas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seletab</a:t>
            </a:r>
            <a:r>
              <a:rPr lang="en-GB" dirty="0">
                <a:solidFill>
                  <a:srgbClr val="0070C0"/>
                </a:solidFill>
              </a:rPr>
              <a:t> see </a:t>
            </a:r>
            <a:r>
              <a:rPr lang="en-GB" dirty="0" err="1">
                <a:solidFill>
                  <a:srgbClr val="0070C0"/>
                </a:solidFill>
              </a:rPr>
              <a:t>eksiili-eelsete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ja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eksiili-järgsete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prohvetite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erinevaid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fookuseid</a:t>
            </a:r>
            <a:r>
              <a:rPr lang="en-GB" dirty="0">
                <a:solidFill>
                  <a:srgbClr val="0070C0"/>
                </a:solidFill>
              </a:rPr>
              <a:t>? </a:t>
            </a:r>
          </a:p>
          <a:p>
            <a:pPr marL="0" indent="0">
              <a:buNone/>
            </a:pPr>
            <a:r>
              <a:rPr lang="ru-RU" dirty="0">
                <a:solidFill>
                  <a:srgbClr val="00B050"/>
                </a:solidFill>
              </a:rPr>
              <a:t>Чем отличались взгляды израильского народа в период до изгнания от взглядов в период после изгнания? Как это объясняет содержание посыла пророков периодов до и после изгнания?</a:t>
            </a:r>
            <a:endParaRPr lang="en-GB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7 Compare and contrast Isaiah, Jeremiah, and Ezekiel.</a:t>
            </a:r>
          </a:p>
          <a:p>
            <a:pPr marL="0" indent="0">
              <a:buNone/>
            </a:pPr>
            <a:r>
              <a:rPr lang="en-GB" dirty="0" err="1">
                <a:solidFill>
                  <a:srgbClr val="0070C0"/>
                </a:solidFill>
              </a:rPr>
              <a:t>Võrrelge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ja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vastandage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omavahel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Jesaja</a:t>
            </a:r>
            <a:r>
              <a:rPr lang="en-GB" dirty="0">
                <a:solidFill>
                  <a:srgbClr val="0070C0"/>
                </a:solidFill>
              </a:rPr>
              <a:t>, </a:t>
            </a:r>
            <a:r>
              <a:rPr lang="en-GB" dirty="0" err="1">
                <a:solidFill>
                  <a:srgbClr val="0070C0"/>
                </a:solidFill>
              </a:rPr>
              <a:t>Jeremija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ja</a:t>
            </a:r>
            <a:r>
              <a:rPr lang="en-GB" dirty="0">
                <a:solidFill>
                  <a:srgbClr val="0070C0"/>
                </a:solidFill>
              </a:rPr>
              <a:t> </a:t>
            </a:r>
            <a:r>
              <a:rPr lang="en-GB" dirty="0" err="1">
                <a:solidFill>
                  <a:srgbClr val="0070C0"/>
                </a:solidFill>
              </a:rPr>
              <a:t>Hesekiel</a:t>
            </a:r>
            <a:r>
              <a:rPr lang="en-GB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>
                <a:solidFill>
                  <a:srgbClr val="00B050"/>
                </a:solidFill>
              </a:rPr>
              <a:t>Сравните и сопоставьте Исаию, Иеремию и </a:t>
            </a:r>
            <a:r>
              <a:rPr lang="ru-RU" dirty="0" err="1">
                <a:solidFill>
                  <a:srgbClr val="00B050"/>
                </a:solidFill>
              </a:rPr>
              <a:t>Иезекииля</a:t>
            </a:r>
            <a:r>
              <a:rPr lang="ru-RU" dirty="0">
                <a:solidFill>
                  <a:srgbClr val="00B050"/>
                </a:solidFill>
              </a:rPr>
              <a:t>.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84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390</Words>
  <Application>Microsoft Office PowerPoint</Application>
  <PresentationFormat>Широкоэкранный</PresentationFormat>
  <Paragraphs>29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Potential Examination Questions Võimalikud eksamiküsimused Возможные экзаменационные вопросы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Examination Questions Võimalikud eksamiküsimused Возможные экзаменационные вопросы</dc:title>
  <dc:creator>John</dc:creator>
  <cp:lastModifiedBy>Tetyana Radomska</cp:lastModifiedBy>
  <cp:revision>9</cp:revision>
  <cp:lastPrinted>2025-03-12T21:04:18Z</cp:lastPrinted>
  <dcterms:created xsi:type="dcterms:W3CDTF">2025-03-12T14:25:38Z</dcterms:created>
  <dcterms:modified xsi:type="dcterms:W3CDTF">2025-05-09T09:31:17Z</dcterms:modified>
</cp:coreProperties>
</file>