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23"/>
  </p:notesMasterIdLst>
  <p:handoutMasterIdLst>
    <p:handoutMasterId r:id="rId24"/>
  </p:handoutMasterIdLst>
  <p:sldIdLst>
    <p:sldId id="383" r:id="rId2"/>
    <p:sldId id="364" r:id="rId3"/>
    <p:sldId id="377" r:id="rId4"/>
    <p:sldId id="425" r:id="rId5"/>
    <p:sldId id="426" r:id="rId6"/>
    <p:sldId id="392" r:id="rId7"/>
    <p:sldId id="428" r:id="rId8"/>
    <p:sldId id="429" r:id="rId9"/>
    <p:sldId id="365" r:id="rId10"/>
    <p:sldId id="371" r:id="rId11"/>
    <p:sldId id="381" r:id="rId12"/>
    <p:sldId id="422" r:id="rId13"/>
    <p:sldId id="423" r:id="rId14"/>
    <p:sldId id="424" r:id="rId15"/>
    <p:sldId id="386" r:id="rId16"/>
    <p:sldId id="387" r:id="rId17"/>
    <p:sldId id="388" r:id="rId18"/>
    <p:sldId id="389" r:id="rId19"/>
    <p:sldId id="390" r:id="rId20"/>
    <p:sldId id="430" r:id="rId21"/>
    <p:sldId id="418" r:id="rId22"/>
  </p:sldIdLst>
  <p:sldSz cx="9144000" cy="5143500" type="screen16x9"/>
  <p:notesSz cx="6946900" cy="9232900"/>
  <p:embeddedFontLst>
    <p:embeddedFont>
      <p:font typeface="Franklin Gothic Demi" panose="020B0603020102020204" pitchFamily="34" charset="0"/>
      <p:regular r:id="rId25"/>
      <p:bold r:id="rId26"/>
      <p:italic r:id="rId27"/>
      <p:boldItalic r:id="rId28"/>
    </p:embeddedFont>
    <p:embeddedFont>
      <p:font typeface="Raleway" pitchFamily="2" charset="77"/>
      <p:regular r:id="rId29"/>
      <p:bold r:id="rId30"/>
      <p:italic r:id="rId31"/>
      <p:boldItalic r:id="rId32"/>
    </p:embeddedFont>
    <p:embeddedFont>
      <p:font typeface="Source Sans Pro" panose="020B0503030403020204" pitchFamily="34" charset="0"/>
      <p:regular r:id="rId33"/>
      <p:bold r:id="rId34"/>
      <p:italic r:id="rId35"/>
      <p:boldItalic r:id="rId36"/>
    </p:embeddedFont>
  </p:embeddedFontLst>
  <p:defaultTextStyle>
    <a:defPPr>
      <a:defRPr lang="en-US"/>
    </a:defPPr>
    <a:lvl1pPr algn="l" rtl="0" fontAlgn="base">
      <a:spcBef>
        <a:spcPct val="0"/>
      </a:spcBef>
      <a:spcAft>
        <a:spcPct val="0"/>
      </a:spcAft>
      <a:defRPr b="1" kern="1200">
        <a:solidFill>
          <a:schemeClr val="tx1"/>
        </a:solidFill>
        <a:latin typeface="Franklin Gothic Demi" pitchFamily="34" charset="0"/>
        <a:ea typeface="+mn-ea"/>
        <a:cs typeface="+mn-cs"/>
      </a:defRPr>
    </a:lvl1pPr>
    <a:lvl2pPr marL="457200" algn="l" rtl="0" fontAlgn="base">
      <a:spcBef>
        <a:spcPct val="0"/>
      </a:spcBef>
      <a:spcAft>
        <a:spcPct val="0"/>
      </a:spcAft>
      <a:defRPr b="1" kern="1200">
        <a:solidFill>
          <a:schemeClr val="tx1"/>
        </a:solidFill>
        <a:latin typeface="Franklin Gothic Demi" pitchFamily="34" charset="0"/>
        <a:ea typeface="+mn-ea"/>
        <a:cs typeface="+mn-cs"/>
      </a:defRPr>
    </a:lvl2pPr>
    <a:lvl3pPr marL="914400" algn="l" rtl="0" fontAlgn="base">
      <a:spcBef>
        <a:spcPct val="0"/>
      </a:spcBef>
      <a:spcAft>
        <a:spcPct val="0"/>
      </a:spcAft>
      <a:defRPr b="1" kern="1200">
        <a:solidFill>
          <a:schemeClr val="tx1"/>
        </a:solidFill>
        <a:latin typeface="Franklin Gothic Demi" pitchFamily="34" charset="0"/>
        <a:ea typeface="+mn-ea"/>
        <a:cs typeface="+mn-cs"/>
      </a:defRPr>
    </a:lvl3pPr>
    <a:lvl4pPr marL="1371600" algn="l" rtl="0" fontAlgn="base">
      <a:spcBef>
        <a:spcPct val="0"/>
      </a:spcBef>
      <a:spcAft>
        <a:spcPct val="0"/>
      </a:spcAft>
      <a:defRPr b="1" kern="1200">
        <a:solidFill>
          <a:schemeClr val="tx1"/>
        </a:solidFill>
        <a:latin typeface="Franklin Gothic Demi" pitchFamily="34" charset="0"/>
        <a:ea typeface="+mn-ea"/>
        <a:cs typeface="+mn-cs"/>
      </a:defRPr>
    </a:lvl4pPr>
    <a:lvl5pPr marL="1828800" algn="l" rtl="0" fontAlgn="base">
      <a:spcBef>
        <a:spcPct val="0"/>
      </a:spcBef>
      <a:spcAft>
        <a:spcPct val="0"/>
      </a:spcAft>
      <a:defRPr b="1" kern="1200">
        <a:solidFill>
          <a:schemeClr val="tx1"/>
        </a:solidFill>
        <a:latin typeface="Franklin Gothic Demi" pitchFamily="34" charset="0"/>
        <a:ea typeface="+mn-ea"/>
        <a:cs typeface="+mn-cs"/>
      </a:defRPr>
    </a:lvl5pPr>
    <a:lvl6pPr marL="2286000" algn="l" defTabSz="914400" rtl="0" eaLnBrk="1" latinLnBrk="0" hangingPunct="1">
      <a:defRPr b="1" kern="1200">
        <a:solidFill>
          <a:schemeClr val="tx1"/>
        </a:solidFill>
        <a:latin typeface="Franklin Gothic Demi" pitchFamily="34" charset="0"/>
        <a:ea typeface="+mn-ea"/>
        <a:cs typeface="+mn-cs"/>
      </a:defRPr>
    </a:lvl6pPr>
    <a:lvl7pPr marL="2743200" algn="l" defTabSz="914400" rtl="0" eaLnBrk="1" latinLnBrk="0" hangingPunct="1">
      <a:defRPr b="1" kern="1200">
        <a:solidFill>
          <a:schemeClr val="tx1"/>
        </a:solidFill>
        <a:latin typeface="Franklin Gothic Demi" pitchFamily="34" charset="0"/>
        <a:ea typeface="+mn-ea"/>
        <a:cs typeface="+mn-cs"/>
      </a:defRPr>
    </a:lvl7pPr>
    <a:lvl8pPr marL="3200400" algn="l" defTabSz="914400" rtl="0" eaLnBrk="1" latinLnBrk="0" hangingPunct="1">
      <a:defRPr b="1" kern="1200">
        <a:solidFill>
          <a:schemeClr val="tx1"/>
        </a:solidFill>
        <a:latin typeface="Franklin Gothic Demi" pitchFamily="34" charset="0"/>
        <a:ea typeface="+mn-ea"/>
        <a:cs typeface="+mn-cs"/>
      </a:defRPr>
    </a:lvl8pPr>
    <a:lvl9pPr marL="3657600" algn="l" defTabSz="914400" rtl="0" eaLnBrk="1" latinLnBrk="0" hangingPunct="1">
      <a:defRPr b="1" kern="1200">
        <a:solidFill>
          <a:schemeClr val="tx1"/>
        </a:solidFill>
        <a:latin typeface="Franklin Gothic Dem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6127"/>
    <a:srgbClr val="8E46CA"/>
    <a:srgbClr val="B92BE5"/>
    <a:srgbClr val="D64932"/>
    <a:srgbClr val="E4703C"/>
    <a:srgbClr val="FFFFFF"/>
    <a:srgbClr val="3B3838"/>
    <a:srgbClr val="E88659"/>
    <a:srgbClr val="B3B3B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66" autoAdjust="0"/>
    <p:restoredTop sz="64558" autoAdjust="0"/>
  </p:normalViewPr>
  <p:slideViewPr>
    <p:cSldViewPr snapToGrid="0">
      <p:cViewPr>
        <p:scale>
          <a:sx n="108" d="100"/>
          <a:sy n="108" d="100"/>
        </p:scale>
        <p:origin x="648" y="17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0" smtClean="0"/>
            </a:lvl1pPr>
          </a:lstStyle>
          <a:p>
            <a:pPr>
              <a:defRPr/>
            </a:pPr>
            <a:endParaRPr lang="en-US" dirty="0">
              <a:latin typeface="Calibri"/>
            </a:endParaRPr>
          </a:p>
        </p:txBody>
      </p:sp>
      <p:sp>
        <p:nvSpPr>
          <p:cNvPr id="236547" name="Rectangle 3"/>
          <p:cNvSpPr>
            <a:spLocks noGrp="1" noChangeArrowheads="1"/>
          </p:cNvSpPr>
          <p:nvPr>
            <p:ph type="dt" sz="quarter"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0" smtClean="0"/>
            </a:lvl1pPr>
          </a:lstStyle>
          <a:p>
            <a:pPr>
              <a:defRPr/>
            </a:pPr>
            <a:endParaRPr lang="en-US" dirty="0">
              <a:latin typeface="Calibri"/>
            </a:endParaRPr>
          </a:p>
        </p:txBody>
      </p:sp>
      <p:sp>
        <p:nvSpPr>
          <p:cNvPr id="236548" name="Rectangle 4"/>
          <p:cNvSpPr>
            <a:spLocks noGrp="1" noChangeArrowheads="1"/>
          </p:cNvSpPr>
          <p:nvPr>
            <p:ph type="ftr" sz="quarter" idx="2"/>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0" smtClean="0"/>
            </a:lvl1pPr>
          </a:lstStyle>
          <a:p>
            <a:pPr>
              <a:defRPr/>
            </a:pPr>
            <a:endParaRPr lang="en-US" dirty="0">
              <a:latin typeface="Calibri"/>
            </a:endParaRPr>
          </a:p>
        </p:txBody>
      </p:sp>
      <p:sp>
        <p:nvSpPr>
          <p:cNvPr id="236549" name="Rectangle 5"/>
          <p:cNvSpPr>
            <a:spLocks noGrp="1" noChangeArrowheads="1"/>
          </p:cNvSpPr>
          <p:nvPr>
            <p:ph type="sldNum" sz="quarter" idx="3"/>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0" smtClean="0"/>
            </a:lvl1pPr>
          </a:lstStyle>
          <a:p>
            <a:pPr>
              <a:defRPr/>
            </a:pPr>
            <a:fld id="{5F3D7B75-15E8-4189-814A-D7421BC4274E}"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622341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0" smtClean="0">
                <a:latin typeface="Calibri"/>
              </a:defRPr>
            </a:lvl1pPr>
          </a:lstStyle>
          <a:p>
            <a:pPr>
              <a:defRPr/>
            </a:pPr>
            <a:endParaRPr lang="en-US" dirty="0"/>
          </a:p>
        </p:txBody>
      </p:sp>
      <p:sp>
        <p:nvSpPr>
          <p:cNvPr id="200707" name="Rectangle 3"/>
          <p:cNvSpPr>
            <a:spLocks noGrp="1" noChangeArrowheads="1"/>
          </p:cNvSpPr>
          <p:nvPr>
            <p:ph type="dt"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0" smtClean="0">
                <a:latin typeface="Calibri"/>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396875" y="692150"/>
            <a:ext cx="6154738" cy="3462338"/>
          </a:xfrm>
          <a:prstGeom prst="rect">
            <a:avLst/>
          </a:prstGeom>
          <a:noFill/>
          <a:ln w="9525">
            <a:solidFill>
              <a:srgbClr val="000000"/>
            </a:solidFill>
            <a:miter lim="800000"/>
            <a:headEnd/>
            <a:tailEnd/>
          </a:ln>
        </p:spPr>
      </p:sp>
      <p:sp>
        <p:nvSpPr>
          <p:cNvPr id="200709" name="Rectangle 5"/>
          <p:cNvSpPr>
            <a:spLocks noGrp="1" noChangeArrowheads="1"/>
          </p:cNvSpPr>
          <p:nvPr>
            <p:ph type="body" sz="quarter" idx="3"/>
          </p:nvPr>
        </p:nvSpPr>
        <p:spPr bwMode="auto">
          <a:xfrm>
            <a:off x="695325" y="4386263"/>
            <a:ext cx="5556250" cy="4154487"/>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0710" name="Rectangle 6"/>
          <p:cNvSpPr>
            <a:spLocks noGrp="1" noChangeArrowheads="1"/>
          </p:cNvSpPr>
          <p:nvPr>
            <p:ph type="ftr" sz="quarter" idx="4"/>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0" smtClean="0">
                <a:latin typeface="Calibri"/>
              </a:defRPr>
            </a:lvl1pPr>
          </a:lstStyle>
          <a:p>
            <a:pPr>
              <a:defRPr/>
            </a:pPr>
            <a:endParaRPr lang="en-US" dirty="0"/>
          </a:p>
        </p:txBody>
      </p:sp>
      <p:sp>
        <p:nvSpPr>
          <p:cNvPr id="200711" name="Rectangle 7"/>
          <p:cNvSpPr>
            <a:spLocks noGrp="1" noChangeArrowheads="1"/>
          </p:cNvSpPr>
          <p:nvPr>
            <p:ph type="sldNum" sz="quarter" idx="5"/>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0" smtClean="0">
                <a:latin typeface="Calibri"/>
              </a:defRPr>
            </a:lvl1pPr>
          </a:lstStyle>
          <a:p>
            <a:pPr>
              <a:defRPr/>
            </a:pPr>
            <a:fld id="{488BCBAF-E4A5-4AD2-B716-6B4C1F62F17A}" type="slidenum">
              <a:rPr lang="en-US" smtClean="0"/>
              <a:pPr>
                <a:defRPr/>
              </a:pPr>
              <a:t>‹#›</a:t>
            </a:fld>
            <a:endParaRPr lang="en-US" dirty="0"/>
          </a:p>
        </p:txBody>
      </p:sp>
    </p:spTree>
    <p:extLst>
      <p:ext uri="{BB962C8B-B14F-4D97-AF65-F5344CB8AC3E}">
        <p14:creationId xmlns:p14="http://schemas.microsoft.com/office/powerpoint/2010/main" val="3636927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mn-ea"/>
        <a:cs typeface="+mn-cs"/>
      </a:defRPr>
    </a:lvl1pPr>
    <a:lvl2pPr marL="457200" algn="l" rtl="0" eaLnBrk="0" fontAlgn="base" hangingPunct="0">
      <a:spcBef>
        <a:spcPct val="30000"/>
      </a:spcBef>
      <a:spcAft>
        <a:spcPct val="0"/>
      </a:spcAft>
      <a:defRPr sz="1200" kern="1200">
        <a:solidFill>
          <a:schemeClr val="tx1"/>
        </a:solidFill>
        <a:latin typeface="Calibri"/>
        <a:ea typeface="+mn-ea"/>
        <a:cs typeface="+mn-cs"/>
      </a:defRPr>
    </a:lvl2pPr>
    <a:lvl3pPr marL="914400" algn="l" rtl="0" eaLnBrk="0" fontAlgn="base" hangingPunct="0">
      <a:spcBef>
        <a:spcPct val="30000"/>
      </a:spcBef>
      <a:spcAft>
        <a:spcPct val="0"/>
      </a:spcAft>
      <a:defRPr sz="1200" kern="1200">
        <a:solidFill>
          <a:schemeClr val="tx1"/>
        </a:solidFill>
        <a:latin typeface="Calibri"/>
        <a:ea typeface="+mn-ea"/>
        <a:cs typeface="+mn-cs"/>
      </a:defRPr>
    </a:lvl3pPr>
    <a:lvl4pPr marL="1371600" algn="l" rtl="0" eaLnBrk="0" fontAlgn="base" hangingPunct="0">
      <a:spcBef>
        <a:spcPct val="30000"/>
      </a:spcBef>
      <a:spcAft>
        <a:spcPct val="0"/>
      </a:spcAft>
      <a:defRPr sz="1200" kern="1200">
        <a:solidFill>
          <a:schemeClr val="tx1"/>
        </a:solidFill>
        <a:latin typeface="Calibri"/>
        <a:ea typeface="+mn-ea"/>
        <a:cs typeface="+mn-cs"/>
      </a:defRPr>
    </a:lvl4pPr>
    <a:lvl5pPr marL="1828800" algn="l" rtl="0" eaLnBrk="0" fontAlgn="base" hangingPunct="0">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96875" y="692150"/>
            <a:ext cx="6154738" cy="3462338"/>
          </a:xfrm>
          <a:ln/>
        </p:spPr>
      </p:sp>
      <p:sp>
        <p:nvSpPr>
          <p:cNvPr id="46083" name="Notes Placeholder 2"/>
          <p:cNvSpPr>
            <a:spLocks noGrp="1"/>
          </p:cNvSpPr>
          <p:nvPr>
            <p:ph type="body" idx="1"/>
          </p:nvPr>
        </p:nvSpPr>
        <p:spPr>
          <a:noFill/>
          <a:ln/>
        </p:spPr>
        <p:txBody>
          <a:bodyPr/>
          <a:lstStyle/>
          <a:p>
            <a:endParaRPr lang="en-US" dirty="0"/>
          </a:p>
        </p:txBody>
      </p:sp>
      <p:sp>
        <p:nvSpPr>
          <p:cNvPr id="46084" name="Slide Number Placeholder 3"/>
          <p:cNvSpPr>
            <a:spLocks noGrp="1"/>
          </p:cNvSpPr>
          <p:nvPr>
            <p:ph type="sldNum" sz="quarter" idx="5"/>
          </p:nvPr>
        </p:nvSpPr>
        <p:spPr>
          <a:noFill/>
        </p:spPr>
        <p:txBody>
          <a:bodyPr/>
          <a:lstStyle/>
          <a:p>
            <a:fld id="{246A9538-15B0-4B39-B668-BFA3A0100FCD}" type="slidenum">
              <a:rPr lang="en-US"/>
              <a:pPr/>
              <a:t>1</a:t>
            </a:fld>
            <a:endParaRPr lang="en-US"/>
          </a:p>
        </p:txBody>
      </p:sp>
    </p:spTree>
    <p:extLst>
      <p:ext uri="{BB962C8B-B14F-4D97-AF65-F5344CB8AC3E}">
        <p14:creationId xmlns:p14="http://schemas.microsoft.com/office/powerpoint/2010/main" val="76659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10</a:t>
            </a:fld>
            <a:endParaRPr lang="en-US"/>
          </a:p>
        </p:txBody>
      </p:sp>
    </p:spTree>
    <p:extLst>
      <p:ext uri="{BB962C8B-B14F-4D97-AF65-F5344CB8AC3E}">
        <p14:creationId xmlns:p14="http://schemas.microsoft.com/office/powerpoint/2010/main" val="143666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endParaRPr lang="en-US" sz="1200" b="1" i="1"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11</a:t>
            </a:fld>
            <a:endParaRPr lang="en-US"/>
          </a:p>
        </p:txBody>
      </p:sp>
    </p:spTree>
    <p:extLst>
      <p:ext uri="{BB962C8B-B14F-4D97-AF65-F5344CB8AC3E}">
        <p14:creationId xmlns:p14="http://schemas.microsoft.com/office/powerpoint/2010/main" val="369727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6B864-76CE-3C49-2BB4-E6D0D54FF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EECBF-7ACD-D0F5-C81D-B9E37B0B2270}"/>
              </a:ext>
            </a:extLst>
          </p:cNvPr>
          <p:cNvSpPr>
            <a:spLocks noGrp="1" noRot="1" noChangeAspect="1"/>
          </p:cNvSpPr>
          <p:nvPr>
            <p:ph type="sldImg"/>
          </p:nvPr>
        </p:nvSpPr>
        <p:spPr>
          <a:xfrm>
            <a:off x="396875" y="692150"/>
            <a:ext cx="6154738" cy="3462338"/>
          </a:xfrm>
        </p:spPr>
      </p:sp>
      <p:sp>
        <p:nvSpPr>
          <p:cNvPr id="3" name="Notes Placeholder 2">
            <a:extLst>
              <a:ext uri="{FF2B5EF4-FFF2-40B4-BE49-F238E27FC236}">
                <a16:creationId xmlns:a16="http://schemas.microsoft.com/office/drawing/2014/main" id="{71FF7061-C4CC-742F-98B8-CD304E42EE07}"/>
              </a:ext>
            </a:extLst>
          </p:cNvPr>
          <p:cNvSpPr>
            <a:spLocks noGrp="1"/>
          </p:cNvSpPr>
          <p:nvPr>
            <p:ph type="body" idx="1"/>
          </p:nvPr>
        </p:nvSpPr>
        <p:spPr/>
        <p:txBody>
          <a:bodyPr/>
          <a:lstStyle/>
          <a:p>
            <a:endParaRPr lang="en-US" sz="1200" b="1" i="1" kern="1200" dirty="0">
              <a:solidFill>
                <a:schemeClr val="tx1"/>
              </a:solidFill>
              <a:effectLst/>
              <a:latin typeface="Calibri"/>
              <a:ea typeface="+mn-ea"/>
              <a:cs typeface="+mn-cs"/>
            </a:endParaRPr>
          </a:p>
        </p:txBody>
      </p:sp>
      <p:sp>
        <p:nvSpPr>
          <p:cNvPr id="4" name="Slide Number Placeholder 3">
            <a:extLst>
              <a:ext uri="{FF2B5EF4-FFF2-40B4-BE49-F238E27FC236}">
                <a16:creationId xmlns:a16="http://schemas.microsoft.com/office/drawing/2014/main" id="{498C1687-4C86-C426-E09C-9553C13BF2FB}"/>
              </a:ext>
            </a:extLst>
          </p:cNvPr>
          <p:cNvSpPr>
            <a:spLocks noGrp="1"/>
          </p:cNvSpPr>
          <p:nvPr>
            <p:ph type="sldNum" sz="quarter" idx="10"/>
          </p:nvPr>
        </p:nvSpPr>
        <p:spPr/>
        <p:txBody>
          <a:bodyPr/>
          <a:lstStyle/>
          <a:p>
            <a:pPr>
              <a:defRPr/>
            </a:pPr>
            <a:fld id="{488BCBAF-E4A5-4AD2-B716-6B4C1F62F17A}" type="slidenum">
              <a:rPr lang="en-US" smtClean="0"/>
              <a:pPr>
                <a:defRPr/>
              </a:pPr>
              <a:t>12</a:t>
            </a:fld>
            <a:endParaRPr lang="en-US"/>
          </a:p>
        </p:txBody>
      </p:sp>
    </p:spTree>
    <p:extLst>
      <p:ext uri="{BB962C8B-B14F-4D97-AF65-F5344CB8AC3E}">
        <p14:creationId xmlns:p14="http://schemas.microsoft.com/office/powerpoint/2010/main" val="56610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DE6D0-7682-7DF2-0FAE-82A252F4E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77DDD-9CCD-1079-3565-DA47DD7508A5}"/>
              </a:ext>
            </a:extLst>
          </p:cNvPr>
          <p:cNvSpPr>
            <a:spLocks noGrp="1" noRot="1" noChangeAspect="1"/>
          </p:cNvSpPr>
          <p:nvPr>
            <p:ph type="sldImg"/>
          </p:nvPr>
        </p:nvSpPr>
        <p:spPr>
          <a:xfrm>
            <a:off x="396875" y="692150"/>
            <a:ext cx="6154738" cy="3462338"/>
          </a:xfrm>
        </p:spPr>
      </p:sp>
      <p:sp>
        <p:nvSpPr>
          <p:cNvPr id="3" name="Notes Placeholder 2">
            <a:extLst>
              <a:ext uri="{FF2B5EF4-FFF2-40B4-BE49-F238E27FC236}">
                <a16:creationId xmlns:a16="http://schemas.microsoft.com/office/drawing/2014/main" id="{6FF9C92F-C4F8-C4E6-F48D-9C5C7A2C59C9}"/>
              </a:ext>
            </a:extLst>
          </p:cNvPr>
          <p:cNvSpPr>
            <a:spLocks noGrp="1"/>
          </p:cNvSpPr>
          <p:nvPr>
            <p:ph type="body" idx="1"/>
          </p:nvPr>
        </p:nvSpPr>
        <p:spPr/>
        <p:txBody>
          <a:bodyPr/>
          <a:lstStyle/>
          <a:p>
            <a:endParaRPr lang="en-US" sz="1200" b="1" i="1" kern="1200" dirty="0">
              <a:solidFill>
                <a:schemeClr val="tx1"/>
              </a:solidFill>
              <a:effectLst/>
              <a:latin typeface="Calibri"/>
              <a:ea typeface="+mn-ea"/>
              <a:cs typeface="+mn-cs"/>
            </a:endParaRPr>
          </a:p>
        </p:txBody>
      </p:sp>
      <p:sp>
        <p:nvSpPr>
          <p:cNvPr id="4" name="Slide Number Placeholder 3">
            <a:extLst>
              <a:ext uri="{FF2B5EF4-FFF2-40B4-BE49-F238E27FC236}">
                <a16:creationId xmlns:a16="http://schemas.microsoft.com/office/drawing/2014/main" id="{43FACEBD-1424-0EB5-5DF9-E789A19A0A87}"/>
              </a:ext>
            </a:extLst>
          </p:cNvPr>
          <p:cNvSpPr>
            <a:spLocks noGrp="1"/>
          </p:cNvSpPr>
          <p:nvPr>
            <p:ph type="sldNum" sz="quarter" idx="10"/>
          </p:nvPr>
        </p:nvSpPr>
        <p:spPr/>
        <p:txBody>
          <a:bodyPr/>
          <a:lstStyle/>
          <a:p>
            <a:pPr>
              <a:defRPr/>
            </a:pPr>
            <a:fld id="{488BCBAF-E4A5-4AD2-B716-6B4C1F62F17A}" type="slidenum">
              <a:rPr lang="en-US" smtClean="0"/>
              <a:pPr>
                <a:defRPr/>
              </a:pPr>
              <a:t>13</a:t>
            </a:fld>
            <a:endParaRPr lang="en-US"/>
          </a:p>
        </p:txBody>
      </p:sp>
    </p:spTree>
    <p:extLst>
      <p:ext uri="{BB962C8B-B14F-4D97-AF65-F5344CB8AC3E}">
        <p14:creationId xmlns:p14="http://schemas.microsoft.com/office/powerpoint/2010/main" val="262173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ED35-7978-6F93-E794-6568AEAED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69E8F-A8A0-4BCC-6299-12C23019D2CB}"/>
              </a:ext>
            </a:extLst>
          </p:cNvPr>
          <p:cNvSpPr>
            <a:spLocks noGrp="1" noRot="1" noChangeAspect="1"/>
          </p:cNvSpPr>
          <p:nvPr>
            <p:ph type="sldImg"/>
          </p:nvPr>
        </p:nvSpPr>
        <p:spPr>
          <a:xfrm>
            <a:off x="396875" y="692150"/>
            <a:ext cx="6154738" cy="3462338"/>
          </a:xfrm>
        </p:spPr>
      </p:sp>
      <p:sp>
        <p:nvSpPr>
          <p:cNvPr id="3" name="Notes Placeholder 2">
            <a:extLst>
              <a:ext uri="{FF2B5EF4-FFF2-40B4-BE49-F238E27FC236}">
                <a16:creationId xmlns:a16="http://schemas.microsoft.com/office/drawing/2014/main" id="{1DA81917-A5FD-ADA5-69EB-1157CD5357D3}"/>
              </a:ext>
            </a:extLst>
          </p:cNvPr>
          <p:cNvSpPr>
            <a:spLocks noGrp="1"/>
          </p:cNvSpPr>
          <p:nvPr>
            <p:ph type="body" idx="1"/>
          </p:nvPr>
        </p:nvSpPr>
        <p:spPr/>
        <p:txBody>
          <a:bodyPr/>
          <a:lstStyle/>
          <a:p>
            <a:r>
              <a:rPr lang="en-US" sz="1200" b="1" kern="1200" dirty="0">
                <a:solidFill>
                  <a:schemeClr val="tx1"/>
                </a:solidFill>
                <a:effectLst/>
                <a:latin typeface="Calibri"/>
                <a:ea typeface="+mn-ea"/>
                <a:cs typeface="+mn-cs"/>
              </a:rPr>
              <a:t>THE MISSION</a:t>
            </a:r>
          </a:p>
          <a:p>
            <a:br>
              <a:rPr lang="en-US" sz="1200" b="1" kern="1200" dirty="0">
                <a:solidFill>
                  <a:schemeClr val="tx1"/>
                </a:solidFill>
                <a:effectLst/>
                <a:latin typeface="Calibri"/>
                <a:ea typeface="+mn-ea"/>
                <a:cs typeface="+mn-cs"/>
              </a:rPr>
            </a:br>
            <a:r>
              <a:rPr lang="en-US" sz="1200" b="1" kern="1200" dirty="0">
                <a:solidFill>
                  <a:schemeClr val="tx1"/>
                </a:solidFill>
                <a:effectLst/>
                <a:latin typeface="Calibri"/>
                <a:ea typeface="+mn-ea"/>
                <a:cs typeface="+mn-cs"/>
              </a:rPr>
              <a:t>A second key question emerged as ILI’s founding leaders prayed and asked for God’s guidance:</a:t>
            </a:r>
          </a:p>
          <a:p>
            <a:endParaRPr lang="en-US" sz="1200" b="1" i="1" kern="1200" dirty="0">
              <a:solidFill>
                <a:schemeClr val="tx1"/>
              </a:solidFill>
              <a:effectLst/>
              <a:latin typeface="Calibri"/>
              <a:ea typeface="+mn-ea"/>
              <a:cs typeface="+mn-cs"/>
            </a:endParaRPr>
          </a:p>
          <a:p>
            <a:r>
              <a:rPr lang="en-US" sz="1200" b="1" i="1" kern="1200" dirty="0">
                <a:solidFill>
                  <a:schemeClr val="tx1"/>
                </a:solidFill>
                <a:effectLst/>
                <a:latin typeface="Calibri"/>
                <a:ea typeface="+mn-ea"/>
                <a:cs typeface="+mn-cs"/>
              </a:rPr>
              <a:t>What are the qualities of Christian leaders who are changing history?</a:t>
            </a:r>
          </a:p>
          <a:p>
            <a:endParaRPr lang="en-US" sz="1200" b="1" i="1" kern="1200" dirty="0">
              <a:solidFill>
                <a:schemeClr val="tx1"/>
              </a:solidFill>
              <a:effectLst/>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Identifying these unique facets of their faith, thinking, skills sets, and actions could potentially change history if these attributes were multiplied in the lives of others.</a:t>
            </a:r>
          </a:p>
          <a:p>
            <a:endParaRPr lang="en-US" sz="1200" b="1" i="1" kern="1200" dirty="0">
              <a:solidFill>
                <a:schemeClr val="tx1"/>
              </a:solidFill>
              <a:effectLst/>
              <a:latin typeface="Calibri"/>
              <a:ea typeface="+mn-ea"/>
              <a:cs typeface="+mn-cs"/>
            </a:endParaRPr>
          </a:p>
        </p:txBody>
      </p:sp>
      <p:sp>
        <p:nvSpPr>
          <p:cNvPr id="4" name="Slide Number Placeholder 3">
            <a:extLst>
              <a:ext uri="{FF2B5EF4-FFF2-40B4-BE49-F238E27FC236}">
                <a16:creationId xmlns:a16="http://schemas.microsoft.com/office/drawing/2014/main" id="{78041F47-C9A2-EE58-2F8F-B721AEF57D53}"/>
              </a:ext>
            </a:extLst>
          </p:cNvPr>
          <p:cNvSpPr>
            <a:spLocks noGrp="1"/>
          </p:cNvSpPr>
          <p:nvPr>
            <p:ph type="sldNum" sz="quarter" idx="10"/>
          </p:nvPr>
        </p:nvSpPr>
        <p:spPr/>
        <p:txBody>
          <a:bodyPr/>
          <a:lstStyle/>
          <a:p>
            <a:pPr>
              <a:defRPr/>
            </a:pPr>
            <a:fld id="{488BCBAF-E4A5-4AD2-B716-6B4C1F62F17A}" type="slidenum">
              <a:rPr lang="en-US" smtClean="0"/>
              <a:pPr>
                <a:defRPr/>
              </a:pPr>
              <a:t>14</a:t>
            </a:fld>
            <a:endParaRPr lang="en-US"/>
          </a:p>
        </p:txBody>
      </p:sp>
    </p:spTree>
    <p:extLst>
      <p:ext uri="{BB962C8B-B14F-4D97-AF65-F5344CB8AC3E}">
        <p14:creationId xmlns:p14="http://schemas.microsoft.com/office/powerpoint/2010/main" val="2164965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a:ea typeface="+mn-ea"/>
              <a:cs typeface="+mn-cs"/>
            </a:endParaRPr>
          </a:p>
          <a:p>
            <a:endParaRPr lang="en-US" sz="1200"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15</a:t>
            </a:fld>
            <a:endParaRPr lang="en-US"/>
          </a:p>
        </p:txBody>
      </p:sp>
    </p:spTree>
    <p:extLst>
      <p:ext uri="{BB962C8B-B14F-4D97-AF65-F5344CB8AC3E}">
        <p14:creationId xmlns:p14="http://schemas.microsoft.com/office/powerpoint/2010/main" val="761433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b="1" i="1"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16</a:t>
            </a:fld>
            <a:endParaRPr lang="en-US" dirty="0"/>
          </a:p>
        </p:txBody>
      </p:sp>
    </p:spTree>
    <p:extLst>
      <p:ext uri="{BB962C8B-B14F-4D97-AF65-F5344CB8AC3E}">
        <p14:creationId xmlns:p14="http://schemas.microsoft.com/office/powerpoint/2010/main" val="3416018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b="1" i="1"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17</a:t>
            </a:fld>
            <a:endParaRPr lang="en-US" dirty="0"/>
          </a:p>
        </p:txBody>
      </p:sp>
    </p:spTree>
    <p:extLst>
      <p:ext uri="{BB962C8B-B14F-4D97-AF65-F5344CB8AC3E}">
        <p14:creationId xmlns:p14="http://schemas.microsoft.com/office/powerpoint/2010/main" val="80064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1" kern="1200" dirty="0">
              <a:solidFill>
                <a:schemeClr val="tx1"/>
              </a:solidFill>
              <a:effectLst/>
              <a:latin typeface="Calibri"/>
              <a:ea typeface="+mn-ea"/>
              <a:cs typeface="+mn-cs"/>
            </a:endParaRPr>
          </a:p>
        </p:txBody>
      </p:sp>
      <p:sp>
        <p:nvSpPr>
          <p:cNvPr id="4" name="Slide Number Placeholder 3"/>
          <p:cNvSpPr>
            <a:spLocks noGrp="1"/>
          </p:cNvSpPr>
          <p:nvPr>
            <p:ph type="sldNum" sz="quarter" idx="5"/>
          </p:nvPr>
        </p:nvSpPr>
        <p:spPr/>
        <p:txBody>
          <a:bodyPr/>
          <a:lstStyle/>
          <a:p>
            <a:pPr>
              <a:defRPr/>
            </a:pPr>
            <a:fld id="{488BCBAF-E4A5-4AD2-B716-6B4C1F62F17A}" type="slidenum">
              <a:rPr lang="en-US" smtClean="0"/>
              <a:pPr>
                <a:defRPr/>
              </a:pPr>
              <a:t>18</a:t>
            </a:fld>
            <a:endParaRPr lang="en-US" dirty="0"/>
          </a:p>
        </p:txBody>
      </p:sp>
    </p:spTree>
    <p:extLst>
      <p:ext uri="{BB962C8B-B14F-4D97-AF65-F5344CB8AC3E}">
        <p14:creationId xmlns:p14="http://schemas.microsoft.com/office/powerpoint/2010/main" val="302658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a:ea typeface="+mn-ea"/>
                <a:cs typeface="+mn-cs"/>
              </a:rPr>
              <a:t>Christ’s sacrifice was sufficient and targeted at men and women from every nation of the world.</a:t>
            </a:r>
          </a:p>
          <a:p>
            <a:r>
              <a:rPr lang="en-US" sz="1200" b="1" kern="1200" dirty="0">
                <a:solidFill>
                  <a:schemeClr val="tx1"/>
                </a:solidFill>
                <a:effectLst/>
                <a:latin typeface="Calibri"/>
                <a:ea typeface="+mn-ea"/>
                <a:cs typeface="+mn-cs"/>
              </a:rPr>
              <a:t>More than five billion people—two-thirds of the world’s population—still need to be reached with the life-transforming power of the Gospel. As Christians, we are commanded to…</a:t>
            </a:r>
          </a:p>
          <a:p>
            <a:endParaRPr lang="en-US" sz="1200" b="0" i="0" u="none" strike="noStrike" kern="1200" baseline="0" dirty="0">
              <a:solidFill>
                <a:schemeClr val="tx1"/>
              </a:solidFill>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19</a:t>
            </a:fld>
            <a:endParaRPr lang="en-US" dirty="0"/>
          </a:p>
        </p:txBody>
      </p:sp>
    </p:spTree>
    <p:extLst>
      <p:ext uri="{BB962C8B-B14F-4D97-AF65-F5344CB8AC3E}">
        <p14:creationId xmlns:p14="http://schemas.microsoft.com/office/powerpoint/2010/main" val="17335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a:ea typeface="+mn-ea"/>
                <a:cs typeface="+mn-cs"/>
              </a:rPr>
              <a:t>In the Middle Ages, God spoke to a young man in the Italian city of Assisi about “repairing my church.” Francis of Assisi went on to become a leader of one of the most significant monastic orders in the Catholic Church. The impact of Francis’ words and life echo through the centuries and influence people today. In the sixteenth century, the world was changed by the Protestant Reformation started by Martin Luther, a young  priest in a small corner of Germany. A couple of centuries later, England was spared from a bloody peasant revolution by the Evangelical revival ushered in by John and Charles Wesley.</a:t>
            </a:r>
          </a:p>
          <a:p>
            <a:endParaRPr lang="en-US" sz="1200" b="1" kern="1200" dirty="0">
              <a:solidFill>
                <a:schemeClr val="tx1"/>
              </a:solidFill>
              <a:effectLst/>
              <a:latin typeface="Calibri"/>
              <a:ea typeface="+mn-ea"/>
              <a:cs typeface="+mn-cs"/>
            </a:endParaRPr>
          </a:p>
          <a:p>
            <a:r>
              <a:rPr lang="en-US" sz="1200" b="1" kern="1200" dirty="0">
                <a:solidFill>
                  <a:schemeClr val="tx1"/>
                </a:solidFill>
                <a:effectLst/>
                <a:latin typeface="Calibri"/>
                <a:ea typeface="+mn-ea"/>
                <a:cs typeface="+mn-cs"/>
              </a:rPr>
              <a:t>In the last century, a preacher from the Southern region of the United States, Dr. Martin Luther King, Jr. “had a dream” and the movement he started helped change the face of a nation and shape the thinking of the modern world. Also, in the last century, a small Albanian woman, known as Mother Teresa, touched the lives of countless poor men, women, and children, setting an example to serve those in need and alleviate suﬀering around the world.</a:t>
            </a:r>
          </a:p>
          <a:p>
            <a:endParaRPr lang="en-US" sz="1200" b="1" kern="1200" dirty="0">
              <a:solidFill>
                <a:schemeClr val="tx1"/>
              </a:solidFill>
              <a:effectLst/>
              <a:latin typeface="Calibri"/>
              <a:ea typeface="+mn-ea"/>
              <a:cs typeface="+mn-cs"/>
            </a:endParaRPr>
          </a:p>
          <a:p>
            <a:r>
              <a:rPr lang="en-US" sz="1200" b="1" kern="1200" dirty="0">
                <a:solidFill>
                  <a:schemeClr val="tx1"/>
                </a:solidFill>
                <a:effectLst/>
                <a:latin typeface="Calibri"/>
                <a:ea typeface="+mn-ea"/>
                <a:cs typeface="+mn-cs"/>
              </a:rPr>
              <a:t>Each of these men and women were history makers in their own time. Some had a global impact while others fostered less broad—but by no means less important—changes. The common factor in these and many other examples of events and movements is a leader with a vision, a dream, and a plan. As a result, he or she led others in a movement that brought transformation and ultimately changed the course of history.</a:t>
            </a:r>
          </a:p>
          <a:p>
            <a:endParaRPr lang="en-US"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a:t>
            </a:fld>
            <a:endParaRPr lang="en-US" dirty="0"/>
          </a:p>
        </p:txBody>
      </p:sp>
    </p:spTree>
    <p:extLst>
      <p:ext uri="{BB962C8B-B14F-4D97-AF65-F5344CB8AC3E}">
        <p14:creationId xmlns:p14="http://schemas.microsoft.com/office/powerpoint/2010/main" val="3977067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971C1-439B-3D8D-4678-21CA37FE3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27822-1BA8-64EA-DE00-ABDDA01EA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6F7F9-17A9-7463-4A51-FE6CB18F9E3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1" kern="1200" dirty="0">
              <a:solidFill>
                <a:schemeClr val="tx1"/>
              </a:solidFill>
              <a:effectLst/>
              <a:latin typeface="Calibri"/>
              <a:ea typeface="+mn-ea"/>
              <a:cs typeface="+mn-cs"/>
            </a:endParaRPr>
          </a:p>
        </p:txBody>
      </p:sp>
      <p:sp>
        <p:nvSpPr>
          <p:cNvPr id="4" name="Slide Number Placeholder 3">
            <a:extLst>
              <a:ext uri="{FF2B5EF4-FFF2-40B4-BE49-F238E27FC236}">
                <a16:creationId xmlns:a16="http://schemas.microsoft.com/office/drawing/2014/main" id="{41CEAD4D-B842-EB52-7AF7-3A40173191A4}"/>
              </a:ext>
            </a:extLst>
          </p:cNvPr>
          <p:cNvSpPr>
            <a:spLocks noGrp="1"/>
          </p:cNvSpPr>
          <p:nvPr>
            <p:ph type="sldNum" sz="quarter" idx="5"/>
          </p:nvPr>
        </p:nvSpPr>
        <p:spPr/>
        <p:txBody>
          <a:bodyPr/>
          <a:lstStyle/>
          <a:p>
            <a:pPr>
              <a:defRPr/>
            </a:pPr>
            <a:fld id="{488BCBAF-E4A5-4AD2-B716-6B4C1F62F17A}" type="slidenum">
              <a:rPr lang="en-US" smtClean="0"/>
              <a:pPr>
                <a:defRPr/>
              </a:pPr>
              <a:t>20</a:t>
            </a:fld>
            <a:endParaRPr lang="en-US" dirty="0"/>
          </a:p>
        </p:txBody>
      </p:sp>
    </p:spTree>
    <p:extLst>
      <p:ext uri="{BB962C8B-B14F-4D97-AF65-F5344CB8AC3E}">
        <p14:creationId xmlns:p14="http://schemas.microsoft.com/office/powerpoint/2010/main" val="323856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96875" y="692150"/>
            <a:ext cx="6154738" cy="3462338"/>
          </a:xfrm>
          <a:ln/>
        </p:spPr>
      </p:sp>
      <p:sp>
        <p:nvSpPr>
          <p:cNvPr id="47107" name="Notes Placeholder 2"/>
          <p:cNvSpPr>
            <a:spLocks noGrp="1"/>
          </p:cNvSpPr>
          <p:nvPr>
            <p:ph type="body" idx="1"/>
          </p:nvPr>
        </p:nvSpPr>
        <p:spPr>
          <a:noFill/>
          <a:ln/>
        </p:spPr>
        <p:txBody>
          <a:bodyPr/>
          <a:lstStyle/>
          <a:p>
            <a:r>
              <a:rPr lang="en-US" sz="1200" b="1" kern="1200" dirty="0">
                <a:solidFill>
                  <a:schemeClr val="tx1"/>
                </a:solidFill>
                <a:effectLst/>
                <a:latin typeface="Calibri"/>
                <a:ea typeface="+mn-ea"/>
                <a:cs typeface="+mn-cs"/>
              </a:rPr>
              <a:t>CONCLUSION</a:t>
            </a:r>
            <a:endParaRPr lang="en-US" sz="1200" kern="1200" dirty="0">
              <a:solidFill>
                <a:schemeClr val="tx1"/>
              </a:solidFill>
              <a:effectLst/>
              <a:latin typeface="Calibri"/>
              <a:ea typeface="+mn-ea"/>
              <a:cs typeface="+mn-cs"/>
            </a:endParaRPr>
          </a:p>
          <a:p>
            <a:r>
              <a:rPr lang="en-US" sz="1200" b="1" kern="1200" dirty="0">
                <a:solidFill>
                  <a:schemeClr val="tx1"/>
                </a:solidFill>
                <a:effectLst/>
                <a:latin typeface="Calibri"/>
                <a:ea typeface="+mn-ea"/>
                <a:cs typeface="+mn-cs"/>
              </a:rPr>
              <a:t>William Carey was a humble shoemaker and lay leader in seventeenth-century England. He answered the call of God to take the Gospel to India despite great opposition from his peers and superiors. Today, Carey is known as “the father of modern missions.” His lifetime of Christian service changed history. May his words below serve as inspiration for this training and your leadership.</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1200" b="1" i="1" kern="1200" dirty="0">
                <a:solidFill>
                  <a:schemeClr val="tx1"/>
                </a:solidFill>
                <a:effectLst/>
                <a:latin typeface="Calibri"/>
                <a:ea typeface="+mn-ea"/>
                <a:cs typeface="+mn-cs"/>
              </a:rPr>
              <a:t>“Expect great things from God. Attempt great things for God.”</a:t>
            </a:r>
          </a:p>
          <a:p>
            <a:pPr marL="457200" marR="0" lvl="1" indent="0" algn="l" defTabSz="914400" rtl="0" eaLnBrk="1" fontAlgn="base" latinLnBrk="0" hangingPunct="1">
              <a:lnSpc>
                <a:spcPct val="100000"/>
              </a:lnSpc>
              <a:spcBef>
                <a:spcPct val="30000"/>
              </a:spcBef>
              <a:spcAft>
                <a:spcPct val="0"/>
              </a:spcAft>
              <a:buClrTx/>
              <a:buSzTx/>
              <a:buFontTx/>
              <a:buNone/>
              <a:tabLst/>
              <a:defRPr/>
            </a:pPr>
            <a:endParaRPr lang="en-US" b="1" dirty="0"/>
          </a:p>
        </p:txBody>
      </p:sp>
      <p:sp>
        <p:nvSpPr>
          <p:cNvPr id="47108" name="Slide Number Placeholder 3"/>
          <p:cNvSpPr>
            <a:spLocks noGrp="1"/>
          </p:cNvSpPr>
          <p:nvPr>
            <p:ph type="sldNum" sz="quarter" idx="5"/>
          </p:nvPr>
        </p:nvSpPr>
        <p:spPr>
          <a:noFill/>
        </p:spPr>
        <p:txBody>
          <a:bodyPr/>
          <a:lstStyle/>
          <a:p>
            <a:fld id="{6CDFF222-9620-4095-BC26-0F4A809DE77F}" type="slidenum">
              <a:rPr lang="en-US"/>
              <a:pPr/>
              <a:t>21</a:t>
            </a:fld>
            <a:endParaRPr lang="en-US"/>
          </a:p>
        </p:txBody>
      </p:sp>
    </p:spTree>
    <p:extLst>
      <p:ext uri="{BB962C8B-B14F-4D97-AF65-F5344CB8AC3E}">
        <p14:creationId xmlns:p14="http://schemas.microsoft.com/office/powerpoint/2010/main" val="310293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88BCBAF-E4A5-4AD2-B716-6B4C1F62F17A}" type="slidenum">
              <a:rPr lang="en-US" smtClean="0"/>
              <a:pPr>
                <a:defRPr/>
              </a:pPr>
              <a:t>3</a:t>
            </a:fld>
            <a:endParaRPr lang="en-US" dirty="0"/>
          </a:p>
        </p:txBody>
      </p:sp>
    </p:spTree>
    <p:extLst>
      <p:ext uri="{BB962C8B-B14F-4D97-AF65-F5344CB8AC3E}">
        <p14:creationId xmlns:p14="http://schemas.microsoft.com/office/powerpoint/2010/main" val="295195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5E84-F2FE-D5F9-8020-963B3D9707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202BA-94FF-821B-71BD-1B8AD6DB6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F32E6-0992-7226-C2F7-6805C680E09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1" i="0" kern="1200" dirty="0">
              <a:solidFill>
                <a:srgbClr val="C00000"/>
              </a:solidFill>
              <a:effectLst/>
              <a:latin typeface="Calibri"/>
              <a:ea typeface="+mn-ea"/>
              <a:cs typeface="+mn-cs"/>
            </a:endParaRPr>
          </a:p>
          <a:p>
            <a:endParaRPr lang="en-US" dirty="0"/>
          </a:p>
        </p:txBody>
      </p:sp>
      <p:sp>
        <p:nvSpPr>
          <p:cNvPr id="4" name="Slide Number Placeholder 3">
            <a:extLst>
              <a:ext uri="{FF2B5EF4-FFF2-40B4-BE49-F238E27FC236}">
                <a16:creationId xmlns:a16="http://schemas.microsoft.com/office/drawing/2014/main" id="{2C9C2330-292C-A2DE-25C5-89832075EB9E}"/>
              </a:ext>
            </a:extLst>
          </p:cNvPr>
          <p:cNvSpPr>
            <a:spLocks noGrp="1"/>
          </p:cNvSpPr>
          <p:nvPr>
            <p:ph type="sldNum" sz="quarter" idx="5"/>
          </p:nvPr>
        </p:nvSpPr>
        <p:spPr/>
        <p:txBody>
          <a:bodyPr/>
          <a:lstStyle/>
          <a:p>
            <a:pPr>
              <a:defRPr/>
            </a:pPr>
            <a:fld id="{488BCBAF-E4A5-4AD2-B716-6B4C1F62F17A}" type="slidenum">
              <a:rPr lang="en-US" smtClean="0"/>
              <a:pPr>
                <a:defRPr/>
              </a:pPr>
              <a:t>4</a:t>
            </a:fld>
            <a:endParaRPr lang="en-US" dirty="0"/>
          </a:p>
        </p:txBody>
      </p:sp>
    </p:spTree>
    <p:extLst>
      <p:ext uri="{BB962C8B-B14F-4D97-AF65-F5344CB8AC3E}">
        <p14:creationId xmlns:p14="http://schemas.microsoft.com/office/powerpoint/2010/main" val="400106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F5BC8-82E6-44AD-FA30-745A58CFE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DFB5E-3697-B480-792D-544B134C2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470C9-4544-B5AD-8609-2B2CF7BE3B8A}"/>
              </a:ext>
            </a:extLst>
          </p:cNvPr>
          <p:cNvSpPr>
            <a:spLocks noGrp="1"/>
          </p:cNvSpPr>
          <p:nvPr>
            <p:ph type="body" idx="1"/>
          </p:nvPr>
        </p:nvSpPr>
        <p:spPr/>
        <p:txBody>
          <a:bodyPr/>
          <a:lstStyle/>
          <a:p>
            <a:endParaRPr lang="es-ES_tradnl" dirty="0"/>
          </a:p>
        </p:txBody>
      </p:sp>
      <p:sp>
        <p:nvSpPr>
          <p:cNvPr id="4" name="Slide Number Placeholder 3">
            <a:extLst>
              <a:ext uri="{FF2B5EF4-FFF2-40B4-BE49-F238E27FC236}">
                <a16:creationId xmlns:a16="http://schemas.microsoft.com/office/drawing/2014/main" id="{2BD22B3C-CD59-84D8-E7D2-5376CF098A56}"/>
              </a:ext>
            </a:extLst>
          </p:cNvPr>
          <p:cNvSpPr>
            <a:spLocks noGrp="1"/>
          </p:cNvSpPr>
          <p:nvPr>
            <p:ph type="sldNum" sz="quarter" idx="5"/>
          </p:nvPr>
        </p:nvSpPr>
        <p:spPr/>
        <p:txBody>
          <a:bodyPr/>
          <a:lstStyle/>
          <a:p>
            <a:pPr>
              <a:defRPr/>
            </a:pPr>
            <a:fld id="{488BCBAF-E4A5-4AD2-B716-6B4C1F62F17A}" type="slidenum">
              <a:rPr lang="en-US" smtClean="0"/>
              <a:pPr>
                <a:defRPr/>
              </a:pPr>
              <a:t>5</a:t>
            </a:fld>
            <a:endParaRPr lang="en-US" dirty="0"/>
          </a:p>
        </p:txBody>
      </p:sp>
    </p:spTree>
    <p:extLst>
      <p:ext uri="{BB962C8B-B14F-4D97-AF65-F5344CB8AC3E}">
        <p14:creationId xmlns:p14="http://schemas.microsoft.com/office/powerpoint/2010/main" val="200876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pPr>
              <a:defRPr/>
            </a:pPr>
            <a:fld id="{488BCBAF-E4A5-4AD2-B716-6B4C1F62F17A}" type="slidenum">
              <a:rPr lang="en-US" smtClean="0"/>
              <a:pPr>
                <a:defRPr/>
              </a:pPr>
              <a:t>6</a:t>
            </a:fld>
            <a:endParaRPr lang="en-US" dirty="0"/>
          </a:p>
        </p:txBody>
      </p:sp>
    </p:spTree>
    <p:extLst>
      <p:ext uri="{BB962C8B-B14F-4D97-AF65-F5344CB8AC3E}">
        <p14:creationId xmlns:p14="http://schemas.microsoft.com/office/powerpoint/2010/main" val="29416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B18F0-C4C9-B9E3-B7EF-0FD40D4C6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E08EF-03BB-F077-3BFC-EA4D525AD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379AC-A9C8-7406-2799-A2A712403CF7}"/>
              </a:ext>
            </a:extLst>
          </p:cNvPr>
          <p:cNvSpPr>
            <a:spLocks noGrp="1"/>
          </p:cNvSpPr>
          <p:nvPr>
            <p:ph type="body" idx="1"/>
          </p:nvPr>
        </p:nvSpPr>
        <p:spPr/>
        <p:txBody>
          <a:bodyPr/>
          <a:lstStyle/>
          <a:p>
            <a:endParaRPr lang="es-ES_tradnl" dirty="0"/>
          </a:p>
        </p:txBody>
      </p:sp>
      <p:sp>
        <p:nvSpPr>
          <p:cNvPr id="4" name="Slide Number Placeholder 3">
            <a:extLst>
              <a:ext uri="{FF2B5EF4-FFF2-40B4-BE49-F238E27FC236}">
                <a16:creationId xmlns:a16="http://schemas.microsoft.com/office/drawing/2014/main" id="{6C576ABA-E1AC-A49B-17E2-8BF85B90B7F3}"/>
              </a:ext>
            </a:extLst>
          </p:cNvPr>
          <p:cNvSpPr>
            <a:spLocks noGrp="1"/>
          </p:cNvSpPr>
          <p:nvPr>
            <p:ph type="sldNum" sz="quarter" idx="5"/>
          </p:nvPr>
        </p:nvSpPr>
        <p:spPr/>
        <p:txBody>
          <a:bodyPr/>
          <a:lstStyle/>
          <a:p>
            <a:pPr>
              <a:defRPr/>
            </a:pPr>
            <a:fld id="{488BCBAF-E4A5-4AD2-B716-6B4C1F62F17A}" type="slidenum">
              <a:rPr lang="en-US" smtClean="0"/>
              <a:pPr>
                <a:defRPr/>
              </a:pPr>
              <a:t>7</a:t>
            </a:fld>
            <a:endParaRPr lang="en-US" dirty="0"/>
          </a:p>
        </p:txBody>
      </p:sp>
    </p:spTree>
    <p:extLst>
      <p:ext uri="{BB962C8B-B14F-4D97-AF65-F5344CB8AC3E}">
        <p14:creationId xmlns:p14="http://schemas.microsoft.com/office/powerpoint/2010/main" val="145430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64619-5174-830A-A676-44B51FBE4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9BEAC-88F5-8DE3-DEE7-E594C8C0F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71D42-D10E-139F-B035-16CC83C37A55}"/>
              </a:ext>
            </a:extLst>
          </p:cNvPr>
          <p:cNvSpPr>
            <a:spLocks noGrp="1"/>
          </p:cNvSpPr>
          <p:nvPr>
            <p:ph type="body" idx="1"/>
          </p:nvPr>
        </p:nvSpPr>
        <p:spPr/>
        <p:txBody>
          <a:bodyPr/>
          <a:lstStyle/>
          <a:p>
            <a:endParaRPr lang="es-ES_tradnl" dirty="0"/>
          </a:p>
        </p:txBody>
      </p:sp>
      <p:sp>
        <p:nvSpPr>
          <p:cNvPr id="4" name="Slide Number Placeholder 3">
            <a:extLst>
              <a:ext uri="{FF2B5EF4-FFF2-40B4-BE49-F238E27FC236}">
                <a16:creationId xmlns:a16="http://schemas.microsoft.com/office/drawing/2014/main" id="{EA69D777-F33C-C48C-F265-87551AF8B4BD}"/>
              </a:ext>
            </a:extLst>
          </p:cNvPr>
          <p:cNvSpPr>
            <a:spLocks noGrp="1"/>
          </p:cNvSpPr>
          <p:nvPr>
            <p:ph type="sldNum" sz="quarter" idx="5"/>
          </p:nvPr>
        </p:nvSpPr>
        <p:spPr/>
        <p:txBody>
          <a:bodyPr/>
          <a:lstStyle/>
          <a:p>
            <a:pPr>
              <a:defRPr/>
            </a:pPr>
            <a:fld id="{488BCBAF-E4A5-4AD2-B716-6B4C1F62F17A}" type="slidenum">
              <a:rPr lang="en-US" smtClean="0"/>
              <a:pPr>
                <a:defRPr/>
              </a:pPr>
              <a:t>8</a:t>
            </a:fld>
            <a:endParaRPr lang="en-US" dirty="0"/>
          </a:p>
        </p:txBody>
      </p:sp>
    </p:spTree>
    <p:extLst>
      <p:ext uri="{BB962C8B-B14F-4D97-AF65-F5344CB8AC3E}">
        <p14:creationId xmlns:p14="http://schemas.microsoft.com/office/powerpoint/2010/main" val="154562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9</a:t>
            </a:fld>
            <a:endParaRPr lang="en-US"/>
          </a:p>
        </p:txBody>
      </p:sp>
    </p:spTree>
    <p:extLst>
      <p:ext uri="{BB962C8B-B14F-4D97-AF65-F5344CB8AC3E}">
        <p14:creationId xmlns:p14="http://schemas.microsoft.com/office/powerpoint/2010/main" val="143666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33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5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0271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95336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82487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383B06-31E1-754F-B92E-55A5557E52C8}" type="datetimeFigureOut">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60617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383B06-31E1-754F-B92E-55A5557E52C8}" type="datetimeFigureOut">
              <a:rPr lang="en-US" smtClean="0"/>
              <a:t>8/26/25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0042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383B06-31E1-754F-B92E-55A5557E52C8}" type="datetimeFigureOut">
              <a:rPr lang="en-US" smtClean="0"/>
              <a:t>8/26/25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4061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83B06-31E1-754F-B92E-55A5557E52C8}" type="datetimeFigureOut">
              <a:rPr lang="en-US" smtClean="0"/>
              <a:t>8/26/25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43962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3283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5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C383B06-31E1-754F-B92E-55A5557E52C8}" type="datetimeFigureOut">
              <a:rPr lang="en-US" smtClean="0"/>
              <a:t>8/26/25</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7BF607B-CFEC-624C-BDA8-BCB40B22F743}" type="slidenum">
              <a:rPr lang="en-US" smtClean="0"/>
              <a:t>‹#›</a:t>
            </a:fld>
            <a:endParaRPr lang="en-US"/>
          </a:p>
        </p:txBody>
      </p:sp>
    </p:spTree>
    <p:extLst>
      <p:ext uri="{BB962C8B-B14F-4D97-AF65-F5344CB8AC3E}">
        <p14:creationId xmlns:p14="http://schemas.microsoft.com/office/powerpoint/2010/main" val="17459282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948"/>
          <a:stretch/>
        </p:blipFill>
        <p:spPr>
          <a:xfrm>
            <a:off x="0" y="-27071"/>
            <a:ext cx="9144000" cy="5197642"/>
          </a:xfrm>
          <a:prstGeom prst="rect">
            <a:avLst/>
          </a:prstGeom>
        </p:spPr>
      </p:pic>
      <p:sp>
        <p:nvSpPr>
          <p:cNvPr id="12" name="Rectangle 11"/>
          <p:cNvSpPr/>
          <p:nvPr/>
        </p:nvSpPr>
        <p:spPr>
          <a:xfrm>
            <a:off x="0" y="4349389"/>
            <a:ext cx="9144000" cy="576659"/>
          </a:xfrm>
          <a:prstGeom prst="rect">
            <a:avLst/>
          </a:prstGeom>
          <a:solidFill>
            <a:srgbClr val="E1612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2010" y="3335425"/>
            <a:ext cx="8616461" cy="769441"/>
          </a:xfrm>
          <a:prstGeom prst="rect">
            <a:avLst/>
          </a:prstGeom>
          <a:noFill/>
        </p:spPr>
        <p:txBody>
          <a:bodyPr wrap="none" rtlCol="0">
            <a:spAutoFit/>
          </a:bodyPr>
          <a:lstStyle/>
          <a:p>
            <a:r>
              <a:rPr lang="pt-BR" sz="4400" dirty="0">
                <a:solidFill>
                  <a:schemeClr val="bg1"/>
                </a:solidFill>
                <a:latin typeface="Raleway" panose="020B0503030101060003" pitchFamily="34" charset="0"/>
              </a:rPr>
              <a:t>Advancing </a:t>
            </a:r>
            <a:r>
              <a:rPr lang="pt-BR" sz="4400" dirty="0" err="1">
                <a:solidFill>
                  <a:schemeClr val="bg1"/>
                </a:solidFill>
                <a:latin typeface="Raleway" panose="020B0503030101060003" pitchFamily="34" charset="0"/>
              </a:rPr>
              <a:t>the</a:t>
            </a:r>
            <a:r>
              <a:rPr lang="pt-BR" sz="4400" dirty="0">
                <a:solidFill>
                  <a:schemeClr val="bg1"/>
                </a:solidFill>
                <a:latin typeface="Raleway" panose="020B0503030101060003" pitchFamily="34" charset="0"/>
              </a:rPr>
              <a:t> Kingdom of God</a:t>
            </a:r>
            <a:endParaRPr lang="en-US" sz="4400" dirty="0">
              <a:solidFill>
                <a:schemeClr val="bg1"/>
              </a:solidFill>
              <a:latin typeface="Raleway" panose="020B0503030101060003" pitchFamily="34" charset="0"/>
            </a:endParaRPr>
          </a:p>
        </p:txBody>
      </p:sp>
      <p:sp>
        <p:nvSpPr>
          <p:cNvPr id="8" name="TextBox 7"/>
          <p:cNvSpPr txBox="1"/>
          <p:nvPr/>
        </p:nvSpPr>
        <p:spPr>
          <a:xfrm>
            <a:off x="202010" y="4376109"/>
            <a:ext cx="7205031" cy="523220"/>
          </a:xfrm>
          <a:prstGeom prst="rect">
            <a:avLst/>
          </a:prstGeom>
          <a:noFill/>
        </p:spPr>
        <p:txBody>
          <a:bodyPr wrap="square" rtlCol="0">
            <a:spAutoFit/>
          </a:bodyPr>
          <a:lstStyle/>
          <a:p>
            <a:r>
              <a:rPr lang="pt-BR" sz="2800" dirty="0">
                <a:solidFill>
                  <a:schemeClr val="bg2">
                    <a:lumMod val="10000"/>
                  </a:schemeClr>
                </a:solidFill>
                <a:latin typeface="Source Sans Pro" panose="020B0503030403020204" pitchFamily="34" charset="0"/>
                <a:ea typeface="Source Sans Pro" panose="020B0503030403020204" pitchFamily="34" charset="0"/>
              </a:rPr>
              <a:t>The </a:t>
            </a:r>
            <a:r>
              <a:rPr lang="pt-BR" sz="2800" dirty="0" err="1">
                <a:solidFill>
                  <a:schemeClr val="bg2">
                    <a:lumMod val="10000"/>
                  </a:schemeClr>
                </a:solidFill>
                <a:latin typeface="Source Sans Pro" panose="020B0503030403020204" pitchFamily="34" charset="0"/>
                <a:ea typeface="Source Sans Pro" panose="020B0503030403020204" pitchFamily="34" charset="0"/>
              </a:rPr>
              <a:t>Outpouring</a:t>
            </a:r>
            <a:r>
              <a:rPr lang="pt-BR" sz="2800" dirty="0">
                <a:solidFill>
                  <a:schemeClr val="bg2">
                    <a:lumMod val="10000"/>
                  </a:schemeClr>
                </a:solidFill>
                <a:latin typeface="Source Sans Pro" panose="020B0503030403020204" pitchFamily="34" charset="0"/>
                <a:ea typeface="Source Sans Pro" panose="020B0503030403020204" pitchFamily="34" charset="0"/>
              </a:rPr>
              <a:t> of God in Uncertain Times</a:t>
            </a:r>
            <a:endParaRPr lang="en-US" sz="2800" dirty="0">
              <a:solidFill>
                <a:schemeClr val="bg2">
                  <a:lumMod val="1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6085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5499"/>
          <a:stretch/>
        </p:blipFill>
        <p:spPr>
          <a:xfrm>
            <a:off x="0" y="-1"/>
            <a:ext cx="9144000" cy="5137485"/>
          </a:xfrm>
          <a:prstGeom prst="rect">
            <a:avLst/>
          </a:prstGeom>
        </p:spPr>
      </p:pic>
      <p:sp>
        <p:nvSpPr>
          <p:cNvPr id="2" name="TextBox 1"/>
          <p:cNvSpPr txBox="1"/>
          <p:nvPr/>
        </p:nvSpPr>
        <p:spPr>
          <a:xfrm>
            <a:off x="2825368" y="1155465"/>
            <a:ext cx="3493264" cy="646331"/>
          </a:xfrm>
          <a:prstGeom prst="rect">
            <a:avLst/>
          </a:prstGeom>
          <a:noFill/>
        </p:spPr>
        <p:txBody>
          <a:bodyPr wrap="none" rtlCol="0">
            <a:spAutoFit/>
          </a:bodyPr>
          <a:lstStyle/>
          <a:p>
            <a:r>
              <a:rPr lang="pt-BR" sz="3600" dirty="0">
                <a:solidFill>
                  <a:schemeClr val="bg2">
                    <a:lumMod val="25000"/>
                  </a:schemeClr>
                </a:solidFill>
                <a:latin typeface="Source Sans Pro" panose="020B0503030403020204" pitchFamily="34" charset="0"/>
                <a:ea typeface="Source Sans Pro" panose="020B0503030403020204" pitchFamily="34" charset="0"/>
              </a:rPr>
              <a:t>A Dramatic Shift</a:t>
            </a:r>
            <a:endParaRPr lang="en-US" sz="3600" dirty="0">
              <a:solidFill>
                <a:schemeClr val="bg2">
                  <a:lumMod val="25000"/>
                </a:schemeClr>
              </a:solidFill>
              <a:latin typeface="Source Sans Pro" panose="020B0503030403020204" pitchFamily="34" charset="0"/>
              <a:ea typeface="Source Sans Pro" panose="020B0503030403020204" pitchFamily="34" charset="0"/>
            </a:endParaRPr>
          </a:p>
        </p:txBody>
      </p:sp>
      <p:sp>
        <p:nvSpPr>
          <p:cNvPr id="9" name="Title 3">
            <a:extLst>
              <a:ext uri="{FF2B5EF4-FFF2-40B4-BE49-F238E27FC236}">
                <a16:creationId xmlns:a16="http://schemas.microsoft.com/office/drawing/2014/main" id="{AB720AF8-BE38-E443-A488-6490B5098712}"/>
              </a:ext>
            </a:extLst>
          </p:cNvPr>
          <p:cNvSpPr txBox="1">
            <a:spLocks/>
          </p:cNvSpPr>
          <p:nvPr/>
        </p:nvSpPr>
        <p:spPr>
          <a:xfrm>
            <a:off x="938151" y="2208226"/>
            <a:ext cx="7612083" cy="7270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6000" b="1" dirty="0">
                <a:solidFill>
                  <a:schemeClr val="bg2">
                    <a:lumMod val="25000"/>
                  </a:schemeClr>
                </a:solidFill>
                <a:latin typeface="Raleway" panose="020B0503030101060003" pitchFamily="34" charset="0"/>
              </a:rPr>
              <a:t>Belief in Jesus Rises</a:t>
            </a:r>
            <a:endParaRPr lang="en-US" sz="6000" b="0" dirty="0">
              <a:solidFill>
                <a:schemeClr val="bg2">
                  <a:lumMod val="25000"/>
                </a:schemeClr>
              </a:solidFill>
              <a:latin typeface="Raleway" panose="020B0503030101060003" pitchFamily="34" charset="0"/>
            </a:endParaRPr>
          </a:p>
        </p:txBody>
      </p:sp>
      <p:sp>
        <p:nvSpPr>
          <p:cNvPr id="10" name="Rectangle 9"/>
          <p:cNvSpPr/>
          <p:nvPr/>
        </p:nvSpPr>
        <p:spPr>
          <a:xfrm>
            <a:off x="676894" y="1801796"/>
            <a:ext cx="7873340" cy="1539909"/>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381923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1616" y="551857"/>
            <a:ext cx="4128006" cy="2000548"/>
          </a:xfrm>
          <a:prstGeom prst="rect">
            <a:avLst/>
          </a:prstGeom>
          <a:noFill/>
        </p:spPr>
        <p:txBody>
          <a:bodyPr wrap="square" rtlCol="0">
            <a:spAutoFit/>
          </a:bodyPr>
          <a:lstStyle/>
          <a:p>
            <a:r>
              <a:rPr lang="pt-BR" sz="4400" dirty="0" err="1">
                <a:latin typeface="Raleway" panose="020B0503030101060003" pitchFamily="34" charset="0"/>
              </a:rPr>
              <a:t>Barna</a:t>
            </a:r>
            <a:r>
              <a:rPr lang="pt-BR" sz="4400" dirty="0">
                <a:latin typeface="Raleway" panose="020B0503030101060003" pitchFamily="34" charset="0"/>
              </a:rPr>
              <a:t> </a:t>
            </a:r>
            <a:r>
              <a:rPr lang="pt-BR" sz="4400" dirty="0" err="1">
                <a:latin typeface="Raleway" panose="020B0503030101060003" pitchFamily="34" charset="0"/>
              </a:rPr>
              <a:t>Research</a:t>
            </a:r>
            <a:r>
              <a:rPr lang="pt-BR" sz="4400" dirty="0">
                <a:latin typeface="Raleway" panose="020B0503030101060003" pitchFamily="34" charset="0"/>
              </a:rPr>
              <a:t> </a:t>
            </a:r>
            <a:r>
              <a:rPr lang="pt-BR" sz="3200" dirty="0">
                <a:latin typeface="Raleway" panose="020B0503030101060003" pitchFamily="34" charset="0"/>
              </a:rPr>
              <a:t>(USA)</a:t>
            </a:r>
          </a:p>
          <a:p>
            <a:r>
              <a:rPr lang="pt-BR" sz="3200" dirty="0">
                <a:latin typeface="Raleway" panose="020B0503030101060003" pitchFamily="34" charset="0"/>
              </a:rPr>
              <a:t>April 2025</a:t>
            </a:r>
            <a:endParaRPr lang="en-US" sz="3200" dirty="0">
              <a:latin typeface="Raleway" panose="020B0503030101060003" pitchFamily="34" charset="0"/>
            </a:endParaRPr>
          </a:p>
        </p:txBody>
      </p:sp>
      <p:sp>
        <p:nvSpPr>
          <p:cNvPr id="5" name="Rectangle 4"/>
          <p:cNvSpPr/>
          <p:nvPr/>
        </p:nvSpPr>
        <p:spPr>
          <a:xfrm>
            <a:off x="5113420" y="2797100"/>
            <a:ext cx="3886201" cy="1384995"/>
          </a:xfrm>
          <a:prstGeom prst="rect">
            <a:avLst/>
          </a:prstGeom>
        </p:spPr>
        <p:txBody>
          <a:bodyPr wrap="square">
            <a:spAutoFit/>
          </a:bodyPr>
          <a:lstStyle/>
          <a:p>
            <a:r>
              <a:rPr lang="en-US" sz="2800" b="0" dirty="0">
                <a:latin typeface="Source Sans Pro" panose="020B0503030403020204" pitchFamily="34" charset="0"/>
                <a:ea typeface="Source Sans Pro" panose="020B0503030403020204" pitchFamily="34" charset="0"/>
              </a:rPr>
              <a:t>Commitment to Christ is Rising Among Gen Z Men by 15 percentage points</a:t>
            </a:r>
          </a:p>
        </p:txBody>
      </p:sp>
      <p:sp>
        <p:nvSpPr>
          <p:cNvPr id="7" name="Rectangle 6"/>
          <p:cNvSpPr/>
          <p:nvPr/>
        </p:nvSpPr>
        <p:spPr>
          <a:xfrm>
            <a:off x="0" y="0"/>
            <a:ext cx="4596063"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grpSp>
        <p:nvGrpSpPr>
          <p:cNvPr id="8" name="Group 7">
            <a:extLst>
              <a:ext uri="{FF2B5EF4-FFF2-40B4-BE49-F238E27FC236}">
                <a16:creationId xmlns:a16="http://schemas.microsoft.com/office/drawing/2014/main" id="{5C7F0703-2335-EE41-8248-7D7B97804FBF}"/>
              </a:ext>
            </a:extLst>
          </p:cNvPr>
          <p:cNvGrpSpPr/>
          <p:nvPr/>
        </p:nvGrpSpPr>
        <p:grpSpPr>
          <a:xfrm>
            <a:off x="1112920" y="1464845"/>
            <a:ext cx="2370221" cy="2213810"/>
            <a:chOff x="5654846" y="1434842"/>
            <a:chExt cx="2370221" cy="2213810"/>
          </a:xfrm>
        </p:grpSpPr>
        <p:sp>
          <p:nvSpPr>
            <p:cNvPr id="10" name="Oval 9">
              <a:extLst>
                <a:ext uri="{FF2B5EF4-FFF2-40B4-BE49-F238E27FC236}">
                  <a16:creationId xmlns:a16="http://schemas.microsoft.com/office/drawing/2014/main" id="{7DD65B8A-9FE9-114A-B2C0-4A75D9CB2A75}"/>
                </a:ext>
              </a:extLst>
            </p:cNvPr>
            <p:cNvSpPr/>
            <p:nvPr/>
          </p:nvSpPr>
          <p:spPr>
            <a:xfrm>
              <a:off x="5654846" y="1434842"/>
              <a:ext cx="2370221" cy="2213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2E6AC87-85B3-7447-8766-8F633A95AFE3}"/>
                </a:ext>
              </a:extLst>
            </p:cNvPr>
            <p:cNvSpPr txBox="1"/>
            <p:nvPr/>
          </p:nvSpPr>
          <p:spPr>
            <a:xfrm>
              <a:off x="5930398" y="1714488"/>
              <a:ext cx="1995996" cy="1862048"/>
            </a:xfrm>
            <a:prstGeom prst="rect">
              <a:avLst/>
            </a:prstGeom>
            <a:noFill/>
          </p:spPr>
          <p:txBody>
            <a:bodyPr wrap="square" rtlCol="0">
              <a:spAutoFit/>
            </a:bodyPr>
            <a:lstStyle/>
            <a:p>
              <a:r>
                <a:rPr lang="pt-BR" sz="11500" b="0" dirty="0">
                  <a:solidFill>
                    <a:schemeClr val="bg1"/>
                  </a:solidFill>
                  <a:latin typeface="Hiragino Kaku Gothic StdN W8" panose="020B0800000000000000" pitchFamily="34" charset="-128"/>
                  <a:ea typeface="Hiragino Kaku Gothic StdN W8" panose="020B0800000000000000" pitchFamily="34" charset="-128"/>
                </a:rPr>
                <a:t>!!!</a:t>
              </a:r>
              <a:endParaRPr lang="en-US" sz="11500" b="0" dirty="0">
                <a:solidFill>
                  <a:schemeClr val="bg1"/>
                </a:solidFill>
                <a:latin typeface="Hiragino Kaku Gothic StdN W8" panose="020B0800000000000000" pitchFamily="34" charset="-128"/>
                <a:ea typeface="Hiragino Kaku Gothic StdN W8" panose="020B0800000000000000" pitchFamily="34" charset="-128"/>
              </a:endParaRPr>
            </a:p>
          </p:txBody>
        </p:sp>
      </p:grpSp>
    </p:spTree>
    <p:extLst>
      <p:ext uri="{BB962C8B-B14F-4D97-AF65-F5344CB8AC3E}">
        <p14:creationId xmlns:p14="http://schemas.microsoft.com/office/powerpoint/2010/main" val="94981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D315F-5D58-C7DB-138A-F7267FE1041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AA5B0B-24FA-BDA3-B142-0FA51CF83403}"/>
              </a:ext>
            </a:extLst>
          </p:cNvPr>
          <p:cNvSpPr txBox="1"/>
          <p:nvPr/>
        </p:nvSpPr>
        <p:spPr>
          <a:xfrm>
            <a:off x="5462336" y="551857"/>
            <a:ext cx="3537285" cy="1446550"/>
          </a:xfrm>
          <a:prstGeom prst="rect">
            <a:avLst/>
          </a:prstGeom>
          <a:noFill/>
        </p:spPr>
        <p:txBody>
          <a:bodyPr wrap="square" rtlCol="0">
            <a:spAutoFit/>
          </a:bodyPr>
          <a:lstStyle/>
          <a:p>
            <a:r>
              <a:rPr lang="pt-BR" sz="4400" dirty="0">
                <a:latin typeface="Raleway" panose="020B0503030101060003" pitchFamily="34" charset="0"/>
              </a:rPr>
              <a:t>Western </a:t>
            </a:r>
            <a:r>
              <a:rPr lang="pt-BR" sz="4400" dirty="0" err="1">
                <a:latin typeface="Raleway" panose="020B0503030101060003" pitchFamily="34" charset="0"/>
              </a:rPr>
              <a:t>Europe</a:t>
            </a:r>
            <a:endParaRPr lang="en-US" sz="4400" dirty="0">
              <a:latin typeface="Raleway" panose="020B0503030101060003" pitchFamily="34" charset="0"/>
            </a:endParaRPr>
          </a:p>
        </p:txBody>
      </p:sp>
      <p:sp>
        <p:nvSpPr>
          <p:cNvPr id="5" name="Rectangle 4">
            <a:extLst>
              <a:ext uri="{FF2B5EF4-FFF2-40B4-BE49-F238E27FC236}">
                <a16:creationId xmlns:a16="http://schemas.microsoft.com/office/drawing/2014/main" id="{88683C9A-0BB4-2717-FA88-894E9D7A9E85}"/>
              </a:ext>
            </a:extLst>
          </p:cNvPr>
          <p:cNvSpPr/>
          <p:nvPr/>
        </p:nvSpPr>
        <p:spPr>
          <a:xfrm>
            <a:off x="5113420" y="2050088"/>
            <a:ext cx="3886201" cy="2246769"/>
          </a:xfrm>
          <a:prstGeom prst="rect">
            <a:avLst/>
          </a:prstGeom>
        </p:spPr>
        <p:txBody>
          <a:bodyPr wrap="square">
            <a:spAutoFit/>
          </a:bodyPr>
          <a:lstStyle/>
          <a:p>
            <a:r>
              <a:rPr lang="en-US" sz="2800" b="0" dirty="0"/>
              <a:t>Gen Z goes to church more than Boomers, Germany (+28%) </a:t>
            </a:r>
          </a:p>
          <a:p>
            <a:r>
              <a:rPr lang="en-US" sz="2800" b="0" dirty="0"/>
              <a:t>U.K. (+22%)</a:t>
            </a:r>
          </a:p>
          <a:p>
            <a:r>
              <a:rPr lang="en-US" sz="2800" b="0" dirty="0"/>
              <a:t>France (+21%)</a:t>
            </a:r>
            <a:endParaRPr lang="en-US" sz="2800" b="0"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E325D47D-A1CB-550A-5467-9B69627E517F}"/>
              </a:ext>
            </a:extLst>
          </p:cNvPr>
          <p:cNvSpPr/>
          <p:nvPr/>
        </p:nvSpPr>
        <p:spPr>
          <a:xfrm>
            <a:off x="0" y="0"/>
            <a:ext cx="4596063"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grpSp>
        <p:nvGrpSpPr>
          <p:cNvPr id="8" name="Group 7">
            <a:extLst>
              <a:ext uri="{FF2B5EF4-FFF2-40B4-BE49-F238E27FC236}">
                <a16:creationId xmlns:a16="http://schemas.microsoft.com/office/drawing/2014/main" id="{68E3E514-F8A1-297B-F670-CF0566FBE030}"/>
              </a:ext>
            </a:extLst>
          </p:cNvPr>
          <p:cNvGrpSpPr/>
          <p:nvPr/>
        </p:nvGrpSpPr>
        <p:grpSpPr>
          <a:xfrm>
            <a:off x="1112920" y="1464845"/>
            <a:ext cx="2370221" cy="2213810"/>
            <a:chOff x="5654846" y="1434842"/>
            <a:chExt cx="2370221" cy="2213810"/>
          </a:xfrm>
        </p:grpSpPr>
        <p:sp>
          <p:nvSpPr>
            <p:cNvPr id="10" name="Oval 9">
              <a:extLst>
                <a:ext uri="{FF2B5EF4-FFF2-40B4-BE49-F238E27FC236}">
                  <a16:creationId xmlns:a16="http://schemas.microsoft.com/office/drawing/2014/main" id="{96B3C874-3D9A-AC0B-CACB-F39028F88E89}"/>
                </a:ext>
              </a:extLst>
            </p:cNvPr>
            <p:cNvSpPr/>
            <p:nvPr/>
          </p:nvSpPr>
          <p:spPr>
            <a:xfrm>
              <a:off x="5654846" y="1434842"/>
              <a:ext cx="2370221" cy="2213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331306-718E-39C3-0E7D-C555BCE65CAD}"/>
                </a:ext>
              </a:extLst>
            </p:cNvPr>
            <p:cNvSpPr txBox="1"/>
            <p:nvPr/>
          </p:nvSpPr>
          <p:spPr>
            <a:xfrm>
              <a:off x="5930398" y="1714488"/>
              <a:ext cx="1995996" cy="1862048"/>
            </a:xfrm>
            <a:prstGeom prst="rect">
              <a:avLst/>
            </a:prstGeom>
            <a:noFill/>
          </p:spPr>
          <p:txBody>
            <a:bodyPr wrap="square" rtlCol="0">
              <a:spAutoFit/>
            </a:bodyPr>
            <a:lstStyle/>
            <a:p>
              <a:r>
                <a:rPr lang="pt-BR" sz="11500" b="0" dirty="0">
                  <a:solidFill>
                    <a:schemeClr val="bg1"/>
                  </a:solidFill>
                  <a:latin typeface="Hiragino Kaku Gothic StdN W8" panose="020B0800000000000000" pitchFamily="34" charset="-128"/>
                  <a:ea typeface="Hiragino Kaku Gothic StdN W8" panose="020B0800000000000000" pitchFamily="34" charset="-128"/>
                </a:rPr>
                <a:t>!!!</a:t>
              </a:r>
              <a:endParaRPr lang="en-US" sz="11500" b="0" dirty="0">
                <a:solidFill>
                  <a:schemeClr val="bg1"/>
                </a:solidFill>
                <a:latin typeface="Hiragino Kaku Gothic StdN W8" panose="020B0800000000000000" pitchFamily="34" charset="-128"/>
                <a:ea typeface="Hiragino Kaku Gothic StdN W8" panose="020B0800000000000000" pitchFamily="34" charset="-128"/>
              </a:endParaRPr>
            </a:p>
          </p:txBody>
        </p:sp>
      </p:grpSp>
    </p:spTree>
    <p:extLst>
      <p:ext uri="{BB962C8B-B14F-4D97-AF65-F5344CB8AC3E}">
        <p14:creationId xmlns:p14="http://schemas.microsoft.com/office/powerpoint/2010/main" val="197460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95756-6DEF-BA85-D235-1A6EE79AEE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9D049C-0BFB-0645-C4AE-E2516847D809}"/>
              </a:ext>
            </a:extLst>
          </p:cNvPr>
          <p:cNvSpPr txBox="1"/>
          <p:nvPr/>
        </p:nvSpPr>
        <p:spPr>
          <a:xfrm>
            <a:off x="5113420" y="551857"/>
            <a:ext cx="3537285" cy="1446550"/>
          </a:xfrm>
          <a:prstGeom prst="rect">
            <a:avLst/>
          </a:prstGeom>
          <a:noFill/>
        </p:spPr>
        <p:txBody>
          <a:bodyPr wrap="square" rtlCol="0">
            <a:spAutoFit/>
          </a:bodyPr>
          <a:lstStyle/>
          <a:p>
            <a:r>
              <a:rPr lang="pt-BR" sz="4400" dirty="0">
                <a:latin typeface="Raleway" panose="020B0503030101060003" pitchFamily="34" charset="0"/>
              </a:rPr>
              <a:t>Bible Society</a:t>
            </a:r>
          </a:p>
        </p:txBody>
      </p:sp>
      <p:sp>
        <p:nvSpPr>
          <p:cNvPr id="7" name="Rectangle 6">
            <a:extLst>
              <a:ext uri="{FF2B5EF4-FFF2-40B4-BE49-F238E27FC236}">
                <a16:creationId xmlns:a16="http://schemas.microsoft.com/office/drawing/2014/main" id="{50E2D43B-2B4F-5AB8-2071-A40AD30A9338}"/>
              </a:ext>
            </a:extLst>
          </p:cNvPr>
          <p:cNvSpPr/>
          <p:nvPr/>
        </p:nvSpPr>
        <p:spPr>
          <a:xfrm>
            <a:off x="0" y="0"/>
            <a:ext cx="4596063"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grpSp>
        <p:nvGrpSpPr>
          <p:cNvPr id="8" name="Group 7">
            <a:extLst>
              <a:ext uri="{FF2B5EF4-FFF2-40B4-BE49-F238E27FC236}">
                <a16:creationId xmlns:a16="http://schemas.microsoft.com/office/drawing/2014/main" id="{A3643B16-E592-51FE-D255-AA128812C543}"/>
              </a:ext>
            </a:extLst>
          </p:cNvPr>
          <p:cNvGrpSpPr/>
          <p:nvPr/>
        </p:nvGrpSpPr>
        <p:grpSpPr>
          <a:xfrm>
            <a:off x="1112920" y="1464845"/>
            <a:ext cx="2370221" cy="2213810"/>
            <a:chOff x="5654846" y="1434842"/>
            <a:chExt cx="2370221" cy="2213810"/>
          </a:xfrm>
        </p:grpSpPr>
        <p:sp>
          <p:nvSpPr>
            <p:cNvPr id="10" name="Oval 9">
              <a:extLst>
                <a:ext uri="{FF2B5EF4-FFF2-40B4-BE49-F238E27FC236}">
                  <a16:creationId xmlns:a16="http://schemas.microsoft.com/office/drawing/2014/main" id="{C941DC85-8551-9DBF-BF36-805AE2C2436F}"/>
                </a:ext>
              </a:extLst>
            </p:cNvPr>
            <p:cNvSpPr/>
            <p:nvPr/>
          </p:nvSpPr>
          <p:spPr>
            <a:xfrm>
              <a:off x="5654846" y="1434842"/>
              <a:ext cx="2370221" cy="2213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414EA3-0139-9326-C3E4-FCEDDF208BB8}"/>
                </a:ext>
              </a:extLst>
            </p:cNvPr>
            <p:cNvSpPr txBox="1"/>
            <p:nvPr/>
          </p:nvSpPr>
          <p:spPr>
            <a:xfrm>
              <a:off x="5930398" y="1714488"/>
              <a:ext cx="1995996" cy="1862048"/>
            </a:xfrm>
            <a:prstGeom prst="rect">
              <a:avLst/>
            </a:prstGeom>
            <a:noFill/>
          </p:spPr>
          <p:txBody>
            <a:bodyPr wrap="square" rtlCol="0">
              <a:spAutoFit/>
            </a:bodyPr>
            <a:lstStyle/>
            <a:p>
              <a:r>
                <a:rPr lang="pt-BR" sz="11500" b="0" dirty="0">
                  <a:solidFill>
                    <a:schemeClr val="bg1"/>
                  </a:solidFill>
                  <a:latin typeface="Hiragino Kaku Gothic StdN W8" panose="020B0800000000000000" pitchFamily="34" charset="-128"/>
                  <a:ea typeface="Hiragino Kaku Gothic StdN W8" panose="020B0800000000000000" pitchFamily="34" charset="-128"/>
                </a:rPr>
                <a:t>!!!</a:t>
              </a:r>
              <a:endParaRPr lang="en-US" sz="11500" b="0" dirty="0">
                <a:solidFill>
                  <a:schemeClr val="bg1"/>
                </a:solidFill>
                <a:latin typeface="Hiragino Kaku Gothic StdN W8" panose="020B0800000000000000" pitchFamily="34" charset="-128"/>
                <a:ea typeface="Hiragino Kaku Gothic StdN W8" panose="020B0800000000000000" pitchFamily="34" charset="-128"/>
              </a:endParaRPr>
            </a:p>
          </p:txBody>
        </p:sp>
      </p:grpSp>
      <p:sp>
        <p:nvSpPr>
          <p:cNvPr id="4" name="TextBox 3">
            <a:extLst>
              <a:ext uri="{FF2B5EF4-FFF2-40B4-BE49-F238E27FC236}">
                <a16:creationId xmlns:a16="http://schemas.microsoft.com/office/drawing/2014/main" id="{D098EFEE-E1E1-6826-3A3F-3DDBD76C8F74}"/>
              </a:ext>
            </a:extLst>
          </p:cNvPr>
          <p:cNvSpPr txBox="1"/>
          <p:nvPr/>
        </p:nvSpPr>
        <p:spPr>
          <a:xfrm>
            <a:off x="4269179" y="2110277"/>
            <a:ext cx="4572000" cy="2552494"/>
          </a:xfrm>
          <a:prstGeom prst="rect">
            <a:avLst/>
          </a:prstGeom>
          <a:noFill/>
        </p:spPr>
        <p:txBody>
          <a:bodyPr wrap="square">
            <a:spAutoFit/>
          </a:bodyPr>
          <a:lstStyle/>
          <a:p>
            <a:pPr marL="742950" marR="0" lvl="1" indent="-285750">
              <a:lnSpc>
                <a:spcPct val="115000"/>
              </a:lnSpc>
              <a:buFont typeface="Courier New" panose="02070309020205020404" pitchFamily="49" charset="0"/>
              <a:buChar char="o"/>
            </a:pPr>
            <a:r>
              <a:rPr lang="en-US" sz="2000" kern="100" dirty="0">
                <a:effectLst/>
                <a:latin typeface="Aptos" panose="020B0004020202020204" pitchFamily="34" charset="0"/>
                <a:ea typeface="Aptos" panose="020B0004020202020204" pitchFamily="34" charset="0"/>
                <a:cs typeface="Arial" panose="020B0604020202020204" pitchFamily="34" charset="0"/>
              </a:rPr>
              <a:t>Among 18-24 year olds, the attendance monthly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5000"/>
              </a:lnSpc>
              <a:buFont typeface="Wingdings" pitchFamily="2" charset="2"/>
              <a:buChar char=""/>
            </a:pPr>
            <a:r>
              <a:rPr lang="en-US" sz="2000" kern="100" dirty="0">
                <a:effectLst/>
                <a:latin typeface="Aptos" panose="020B0004020202020204" pitchFamily="34" charset="0"/>
                <a:ea typeface="Aptos" panose="020B0004020202020204" pitchFamily="34" charset="0"/>
                <a:cs typeface="Arial" panose="020B0604020202020204" pitchFamily="34" charset="0"/>
              </a:rPr>
              <a:t>2018: 4%</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5000"/>
              </a:lnSpc>
              <a:buFont typeface="Wingdings" pitchFamily="2" charset="2"/>
              <a:buChar char=""/>
            </a:pPr>
            <a:r>
              <a:rPr lang="en-US" sz="2000" kern="100" dirty="0">
                <a:effectLst/>
                <a:latin typeface="Aptos" panose="020B0004020202020204" pitchFamily="34" charset="0"/>
                <a:ea typeface="Aptos" panose="020B0004020202020204" pitchFamily="34" charset="0"/>
                <a:cs typeface="Arial" panose="020B0604020202020204" pitchFamily="34" charset="0"/>
              </a:rPr>
              <a:t>2024: 16%</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2000" kern="100" dirty="0">
                <a:effectLst/>
                <a:latin typeface="Aptos" panose="020B0004020202020204" pitchFamily="34" charset="0"/>
                <a:ea typeface="Aptos" panose="020B0004020202020204" pitchFamily="34" charset="0"/>
                <a:cs typeface="Arial" panose="020B0604020202020204" pitchFamily="34" charset="0"/>
              </a:rPr>
              <a:t>Among 25-34 year olds: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5000"/>
              </a:lnSpc>
              <a:buFont typeface="Wingdings" pitchFamily="2" charset="2"/>
              <a:buChar char=""/>
            </a:pPr>
            <a:r>
              <a:rPr lang="en-US" sz="2000" kern="100" dirty="0">
                <a:effectLst/>
                <a:latin typeface="Aptos" panose="020B0004020202020204" pitchFamily="34" charset="0"/>
                <a:ea typeface="Aptos" panose="020B0004020202020204" pitchFamily="34" charset="0"/>
                <a:cs typeface="Arial" panose="020B0604020202020204" pitchFamily="34" charset="0"/>
              </a:rPr>
              <a:t>2018: 4%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5000"/>
              </a:lnSpc>
              <a:spcAft>
                <a:spcPts val="800"/>
              </a:spcAft>
              <a:buFont typeface="Wingdings" pitchFamily="2" charset="2"/>
              <a:buChar char=""/>
            </a:pPr>
            <a:r>
              <a:rPr lang="en-US" sz="2000" kern="100" dirty="0">
                <a:effectLst/>
                <a:latin typeface="Aptos" panose="020B0004020202020204" pitchFamily="34" charset="0"/>
                <a:ea typeface="Aptos" panose="020B0004020202020204" pitchFamily="34" charset="0"/>
                <a:cs typeface="Arial" panose="020B0604020202020204" pitchFamily="34" charset="0"/>
              </a:rPr>
              <a:t>2024: 13%</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6614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735D1-094D-CDF7-CC39-ADD7753109E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F91652B-9427-9D5E-8EFD-9EF540658F31}"/>
              </a:ext>
            </a:extLst>
          </p:cNvPr>
          <p:cNvSpPr txBox="1"/>
          <p:nvPr/>
        </p:nvSpPr>
        <p:spPr>
          <a:xfrm>
            <a:off x="5113420" y="551857"/>
            <a:ext cx="3537285" cy="1446550"/>
          </a:xfrm>
          <a:prstGeom prst="rect">
            <a:avLst/>
          </a:prstGeom>
          <a:noFill/>
        </p:spPr>
        <p:txBody>
          <a:bodyPr wrap="square" rtlCol="0">
            <a:spAutoFit/>
          </a:bodyPr>
          <a:lstStyle/>
          <a:p>
            <a:r>
              <a:rPr lang="pt-BR" sz="4400" dirty="0">
                <a:latin typeface="Raleway" panose="020B0503030101060003" pitchFamily="34" charset="0"/>
              </a:rPr>
              <a:t>Lausanne</a:t>
            </a:r>
          </a:p>
          <a:p>
            <a:r>
              <a:rPr lang="pt-BR" sz="4400" dirty="0">
                <a:latin typeface="Raleway" panose="020B0503030101060003" pitchFamily="34" charset="0"/>
              </a:rPr>
              <a:t>2025</a:t>
            </a:r>
            <a:endParaRPr lang="en-US" sz="4400" dirty="0">
              <a:latin typeface="Raleway" panose="020B0503030101060003" pitchFamily="34" charset="0"/>
            </a:endParaRPr>
          </a:p>
        </p:txBody>
      </p:sp>
      <p:sp>
        <p:nvSpPr>
          <p:cNvPr id="5" name="Rectangle 4">
            <a:extLst>
              <a:ext uri="{FF2B5EF4-FFF2-40B4-BE49-F238E27FC236}">
                <a16:creationId xmlns:a16="http://schemas.microsoft.com/office/drawing/2014/main" id="{61A9E2CC-CF98-20F9-7DE7-A0BB03A953E5}"/>
              </a:ext>
            </a:extLst>
          </p:cNvPr>
          <p:cNvSpPr/>
          <p:nvPr/>
        </p:nvSpPr>
        <p:spPr>
          <a:xfrm>
            <a:off x="5113420" y="2075350"/>
            <a:ext cx="3886201" cy="2308324"/>
          </a:xfrm>
          <a:prstGeom prst="rect">
            <a:avLst/>
          </a:prstGeom>
        </p:spPr>
        <p:txBody>
          <a:bodyPr wrap="square">
            <a:spAutoFit/>
          </a:bodyPr>
          <a:lstStyle/>
          <a:p>
            <a:pPr lvl="0"/>
            <a:r>
              <a:rPr lang="en-US" sz="2400" dirty="0"/>
              <a:t>Gen Z recognized as the next generation to be advancing the gospel and faithfully address the challenges confronting the global church.  </a:t>
            </a:r>
          </a:p>
        </p:txBody>
      </p:sp>
      <p:sp>
        <p:nvSpPr>
          <p:cNvPr id="7" name="Rectangle 6">
            <a:extLst>
              <a:ext uri="{FF2B5EF4-FFF2-40B4-BE49-F238E27FC236}">
                <a16:creationId xmlns:a16="http://schemas.microsoft.com/office/drawing/2014/main" id="{79DCCFC7-E14E-51F0-79F2-892AC4EC21B2}"/>
              </a:ext>
            </a:extLst>
          </p:cNvPr>
          <p:cNvSpPr/>
          <p:nvPr/>
        </p:nvSpPr>
        <p:spPr>
          <a:xfrm>
            <a:off x="0" y="0"/>
            <a:ext cx="4596063"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grpSp>
        <p:nvGrpSpPr>
          <p:cNvPr id="8" name="Group 7">
            <a:extLst>
              <a:ext uri="{FF2B5EF4-FFF2-40B4-BE49-F238E27FC236}">
                <a16:creationId xmlns:a16="http://schemas.microsoft.com/office/drawing/2014/main" id="{DEDF26A1-FC72-5E49-41A6-FFE9C10FCD9C}"/>
              </a:ext>
            </a:extLst>
          </p:cNvPr>
          <p:cNvGrpSpPr/>
          <p:nvPr/>
        </p:nvGrpSpPr>
        <p:grpSpPr>
          <a:xfrm>
            <a:off x="1112920" y="1464845"/>
            <a:ext cx="2370221" cy="2213810"/>
            <a:chOff x="5654846" y="1434842"/>
            <a:chExt cx="2370221" cy="2213810"/>
          </a:xfrm>
        </p:grpSpPr>
        <p:sp>
          <p:nvSpPr>
            <p:cNvPr id="10" name="Oval 9">
              <a:extLst>
                <a:ext uri="{FF2B5EF4-FFF2-40B4-BE49-F238E27FC236}">
                  <a16:creationId xmlns:a16="http://schemas.microsoft.com/office/drawing/2014/main" id="{16E294E4-465C-4D6B-67EA-3CBF28F33EAC}"/>
                </a:ext>
              </a:extLst>
            </p:cNvPr>
            <p:cNvSpPr/>
            <p:nvPr/>
          </p:nvSpPr>
          <p:spPr>
            <a:xfrm>
              <a:off x="5654846" y="1434842"/>
              <a:ext cx="2370221" cy="2213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3E282A-038D-8948-F74C-28A001C10253}"/>
                </a:ext>
              </a:extLst>
            </p:cNvPr>
            <p:cNvSpPr txBox="1"/>
            <p:nvPr/>
          </p:nvSpPr>
          <p:spPr>
            <a:xfrm>
              <a:off x="5930398" y="1714488"/>
              <a:ext cx="1995996" cy="1862048"/>
            </a:xfrm>
            <a:prstGeom prst="rect">
              <a:avLst/>
            </a:prstGeom>
            <a:noFill/>
          </p:spPr>
          <p:txBody>
            <a:bodyPr wrap="square" rtlCol="0">
              <a:spAutoFit/>
            </a:bodyPr>
            <a:lstStyle/>
            <a:p>
              <a:r>
                <a:rPr lang="pt-BR" sz="11500" b="0" dirty="0">
                  <a:solidFill>
                    <a:schemeClr val="bg1"/>
                  </a:solidFill>
                  <a:latin typeface="Hiragino Kaku Gothic StdN W8" panose="020B0800000000000000" pitchFamily="34" charset="-128"/>
                  <a:ea typeface="Hiragino Kaku Gothic StdN W8" panose="020B0800000000000000" pitchFamily="34" charset="-128"/>
                </a:rPr>
                <a:t>!!!</a:t>
              </a:r>
              <a:endParaRPr lang="en-US" sz="11500" b="0" dirty="0">
                <a:solidFill>
                  <a:schemeClr val="bg1"/>
                </a:solidFill>
                <a:latin typeface="Hiragino Kaku Gothic StdN W8" panose="020B0800000000000000" pitchFamily="34" charset="-128"/>
                <a:ea typeface="Hiragino Kaku Gothic StdN W8" panose="020B0800000000000000" pitchFamily="34" charset="-128"/>
              </a:endParaRPr>
            </a:p>
          </p:txBody>
        </p:sp>
      </p:grpSp>
    </p:spTree>
    <p:extLst>
      <p:ext uri="{BB962C8B-B14F-4D97-AF65-F5344CB8AC3E}">
        <p14:creationId xmlns:p14="http://schemas.microsoft.com/office/powerpoint/2010/main" val="224355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684"/>
          <a:stretch/>
        </p:blipFill>
        <p:spPr>
          <a:xfrm>
            <a:off x="4596062" y="0"/>
            <a:ext cx="4547937" cy="51435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8390" r="26954" b="8849"/>
          <a:stretch/>
        </p:blipFill>
        <p:spPr>
          <a:xfrm>
            <a:off x="0" y="0"/>
            <a:ext cx="4620126" cy="5143500"/>
          </a:xfrm>
          <a:prstGeom prst="rect">
            <a:avLst/>
          </a:prstGeom>
        </p:spPr>
      </p:pic>
      <p:sp>
        <p:nvSpPr>
          <p:cNvPr id="6" name="TextBox 5"/>
          <p:cNvSpPr txBox="1"/>
          <p:nvPr/>
        </p:nvSpPr>
        <p:spPr>
          <a:xfrm>
            <a:off x="541420" y="765633"/>
            <a:ext cx="3537285" cy="2123658"/>
          </a:xfrm>
          <a:prstGeom prst="rect">
            <a:avLst/>
          </a:prstGeom>
          <a:noFill/>
        </p:spPr>
        <p:txBody>
          <a:bodyPr wrap="square" rtlCol="0">
            <a:spAutoFit/>
          </a:bodyPr>
          <a:lstStyle/>
          <a:p>
            <a:pPr algn="ctr"/>
            <a:r>
              <a:rPr lang="pt-BR" sz="4400" dirty="0" err="1">
                <a:solidFill>
                  <a:schemeClr val="bg1"/>
                </a:solidFill>
                <a:latin typeface="Raleway" panose="020B0503030101060003" pitchFamily="34" charset="0"/>
              </a:rPr>
              <a:t>Outbreaks</a:t>
            </a:r>
            <a:r>
              <a:rPr lang="pt-BR" sz="4400" dirty="0">
                <a:solidFill>
                  <a:schemeClr val="bg1"/>
                </a:solidFill>
                <a:latin typeface="Raleway" panose="020B0503030101060003" pitchFamily="34" charset="0"/>
              </a:rPr>
              <a:t> of Spiritual Fire</a:t>
            </a:r>
            <a:endParaRPr lang="en-US" sz="4400" dirty="0">
              <a:solidFill>
                <a:schemeClr val="bg1"/>
              </a:solidFill>
              <a:latin typeface="Raleway" panose="020B0503030101060003" pitchFamily="34" charset="0"/>
            </a:endParaRPr>
          </a:p>
        </p:txBody>
      </p:sp>
      <p:sp>
        <p:nvSpPr>
          <p:cNvPr id="2" name="TextBox 1"/>
          <p:cNvSpPr txBox="1"/>
          <p:nvPr/>
        </p:nvSpPr>
        <p:spPr>
          <a:xfrm>
            <a:off x="5517806" y="3603836"/>
            <a:ext cx="4054642" cy="1446550"/>
          </a:xfrm>
          <a:prstGeom prst="rect">
            <a:avLst/>
          </a:prstGeom>
          <a:noFill/>
        </p:spPr>
        <p:txBody>
          <a:bodyPr wrap="square" rtlCol="0">
            <a:spAutoFit/>
          </a:bodyPr>
          <a:lstStyle/>
          <a:p>
            <a:r>
              <a:rPr lang="pt-BR" sz="4400" dirty="0">
                <a:solidFill>
                  <a:schemeClr val="bg1"/>
                </a:solidFill>
                <a:latin typeface="Raleway" panose="020B0503030101060003" pitchFamily="34" charset="0"/>
              </a:rPr>
              <a:t>The </a:t>
            </a:r>
            <a:r>
              <a:rPr lang="pt-BR" sz="4400" dirty="0" err="1">
                <a:solidFill>
                  <a:schemeClr val="bg1"/>
                </a:solidFill>
                <a:latin typeface="Raleway" panose="020B0503030101060003" pitchFamily="34" charset="0"/>
              </a:rPr>
              <a:t>Asbury</a:t>
            </a:r>
            <a:r>
              <a:rPr lang="pt-BR" sz="4400" dirty="0">
                <a:solidFill>
                  <a:schemeClr val="bg1"/>
                </a:solidFill>
                <a:latin typeface="Raleway" panose="020B0503030101060003" pitchFamily="34" charset="0"/>
              </a:rPr>
              <a:t> </a:t>
            </a:r>
            <a:r>
              <a:rPr lang="pt-BR" sz="4400" dirty="0" err="1">
                <a:solidFill>
                  <a:schemeClr val="bg1"/>
                </a:solidFill>
                <a:latin typeface="Raleway" panose="020B0503030101060003" pitchFamily="34" charset="0"/>
              </a:rPr>
              <a:t>Revival</a:t>
            </a:r>
            <a:endParaRPr lang="en-US" sz="44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90325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479009" y="1180959"/>
            <a:ext cx="6043749" cy="1422017"/>
          </a:xfrm>
        </p:spPr>
        <p:txBody>
          <a:bodyPr>
            <a:normAutofit fontScale="90000"/>
          </a:bodyPr>
          <a:lstStyle/>
          <a:p>
            <a:pPr algn="l"/>
            <a:r>
              <a:rPr lang="en-US" b="1" dirty="0">
                <a:solidFill>
                  <a:schemeClr val="bg1"/>
                </a:solidFill>
                <a:latin typeface="Raleway" panose="020B0503030101060003" pitchFamily="34" charset="0"/>
              </a:rPr>
              <a:t>Personal Holiness</a:t>
            </a:r>
            <a:endParaRPr lang="en-US" sz="2700" dirty="0">
              <a:solidFill>
                <a:schemeClr val="bg1"/>
              </a:solidFill>
              <a:latin typeface="Raleway" panose="020B0503030101060003" pitchFamily="34" charset="0"/>
            </a:endParaRPr>
          </a:p>
        </p:txBody>
      </p:sp>
      <p:sp>
        <p:nvSpPr>
          <p:cNvPr id="11" name="Rectangle 10"/>
          <p:cNvSpPr/>
          <p:nvPr/>
        </p:nvSpPr>
        <p:spPr>
          <a:xfrm>
            <a:off x="479009" y="2885952"/>
            <a:ext cx="7603107" cy="1477328"/>
          </a:xfrm>
          <a:prstGeom prst="rect">
            <a:avLst/>
          </a:prstGeom>
        </p:spPr>
        <p:txBody>
          <a:bodyPr wrap="square">
            <a:spAutoFit/>
          </a:bodyPr>
          <a:lstStyle/>
          <a:p>
            <a:r>
              <a:rPr lang="en-US" sz="3000" b="0" dirty="0">
                <a:solidFill>
                  <a:schemeClr val="bg1"/>
                </a:solidFill>
                <a:latin typeface="Source Sans Pro" panose="020B0503030403020204" pitchFamily="34" charset="0"/>
                <a:ea typeface="Source Sans Pro" panose="020B0503030403020204" pitchFamily="34" charset="0"/>
              </a:rPr>
              <a:t>You will seek me and fine Me, when you seek Me with ALL your heart. </a:t>
            </a:r>
          </a:p>
          <a:p>
            <a:r>
              <a:rPr lang="en-US" sz="3000" b="0" dirty="0">
                <a:solidFill>
                  <a:schemeClr val="bg1"/>
                </a:solidFill>
                <a:latin typeface="Source Sans Pro" panose="020B0503030403020204" pitchFamily="34" charset="0"/>
                <a:ea typeface="Source Sans Pro" panose="020B0503030403020204" pitchFamily="34" charset="0"/>
              </a:rPr>
              <a:t>Jeremiah 29:13</a:t>
            </a:r>
          </a:p>
        </p:txBody>
      </p:sp>
    </p:spTree>
    <p:extLst>
      <p:ext uri="{BB962C8B-B14F-4D97-AF65-F5344CB8AC3E}">
        <p14:creationId xmlns:p14="http://schemas.microsoft.com/office/powerpoint/2010/main" val="3710106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2522955" y="695447"/>
            <a:ext cx="6043749" cy="1422017"/>
          </a:xfrm>
        </p:spPr>
        <p:txBody>
          <a:bodyPr>
            <a:normAutofit fontScale="90000"/>
          </a:bodyPr>
          <a:lstStyle/>
          <a:p>
            <a:pPr algn="r"/>
            <a:r>
              <a:rPr lang="en-US" b="1" dirty="0">
                <a:solidFill>
                  <a:schemeClr val="bg1"/>
                </a:solidFill>
                <a:latin typeface="Raleway" panose="020B0503030101060003" pitchFamily="34" charset="0"/>
              </a:rPr>
              <a:t> Individual Transformational</a:t>
            </a:r>
            <a:endParaRPr lang="en-US" sz="2700" dirty="0">
              <a:solidFill>
                <a:schemeClr val="bg1"/>
              </a:solidFill>
              <a:latin typeface="Raleway" panose="020B0503030101060003" pitchFamily="34" charset="0"/>
            </a:endParaRPr>
          </a:p>
        </p:txBody>
      </p:sp>
      <p:sp>
        <p:nvSpPr>
          <p:cNvPr id="11" name="Rectangle 10"/>
          <p:cNvSpPr/>
          <p:nvPr/>
        </p:nvSpPr>
        <p:spPr>
          <a:xfrm>
            <a:off x="593766" y="2812911"/>
            <a:ext cx="7972938" cy="2062103"/>
          </a:xfrm>
          <a:prstGeom prst="rect">
            <a:avLst/>
          </a:prstGeom>
        </p:spPr>
        <p:txBody>
          <a:bodyPr wrap="square">
            <a:spAutoFit/>
          </a:bodyPr>
          <a:lstStyle/>
          <a:p>
            <a:pPr algn="r"/>
            <a:r>
              <a:rPr lang="en-US" sz="3200" b="0" dirty="0">
                <a:solidFill>
                  <a:schemeClr val="bg1"/>
                </a:solidFill>
              </a:rPr>
              <a:t>Be transformed by the renewing of your mind, so that you may prove what the will of God is, that which is good and acceptable and perfect. Romans 12:2</a:t>
            </a:r>
            <a:endParaRPr lang="en-US" sz="3000" b="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337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479009" y="1180959"/>
            <a:ext cx="6043749" cy="1422017"/>
          </a:xfrm>
        </p:spPr>
        <p:txBody>
          <a:bodyPr>
            <a:normAutofit/>
          </a:bodyPr>
          <a:lstStyle/>
          <a:p>
            <a:pPr algn="l"/>
            <a:r>
              <a:rPr lang="en-US" b="1" dirty="0">
                <a:solidFill>
                  <a:schemeClr val="bg1"/>
                </a:solidFill>
                <a:latin typeface="Raleway" panose="020B0503030101060003" pitchFamily="34" charset="0"/>
              </a:rPr>
              <a:t>Reach the Lost</a:t>
            </a:r>
            <a:endParaRPr lang="en-US" sz="2700" dirty="0">
              <a:solidFill>
                <a:schemeClr val="bg1"/>
              </a:solidFill>
              <a:latin typeface="Raleway" panose="020B0503030101060003" pitchFamily="34" charset="0"/>
            </a:endParaRPr>
          </a:p>
        </p:txBody>
      </p:sp>
      <p:sp>
        <p:nvSpPr>
          <p:cNvPr id="11" name="Rectangle 10"/>
          <p:cNvSpPr/>
          <p:nvPr/>
        </p:nvSpPr>
        <p:spPr>
          <a:xfrm>
            <a:off x="273132" y="2946878"/>
            <a:ext cx="8728364" cy="2400657"/>
          </a:xfrm>
          <a:prstGeom prst="rect">
            <a:avLst/>
          </a:prstGeom>
        </p:spPr>
        <p:txBody>
          <a:bodyPr wrap="square">
            <a:spAutoFit/>
          </a:bodyPr>
          <a:lstStyle/>
          <a:p>
            <a:r>
              <a:rPr lang="en-US" sz="3000" b="0" dirty="0">
                <a:solidFill>
                  <a:schemeClr val="bg1"/>
                </a:solidFill>
                <a:latin typeface="Source Sans Pro" panose="020B0503030403020204" pitchFamily="34" charset="0"/>
                <a:ea typeface="Source Sans Pro" panose="020B0503030403020204" pitchFamily="34" charset="0"/>
              </a:rPr>
              <a:t>For the Son of Man has come to seek and save the lost that which is lost</a:t>
            </a:r>
          </a:p>
          <a:p>
            <a:endParaRPr lang="en-US" sz="3000" b="0" dirty="0">
              <a:solidFill>
                <a:schemeClr val="bg1"/>
              </a:solidFill>
              <a:latin typeface="Source Sans Pro" panose="020B0503030403020204" pitchFamily="34" charset="0"/>
              <a:ea typeface="Source Sans Pro" panose="020B0503030403020204" pitchFamily="34" charset="0"/>
            </a:endParaRPr>
          </a:p>
          <a:p>
            <a:r>
              <a:rPr lang="en-US" sz="3000" b="0" dirty="0">
                <a:solidFill>
                  <a:schemeClr val="bg1"/>
                </a:solidFill>
                <a:latin typeface="Source Sans Pro" panose="020B0503030403020204" pitchFamily="34" charset="0"/>
                <a:ea typeface="Source Sans Pro" panose="020B0503030403020204" pitchFamily="34" charset="0"/>
              </a:rPr>
              <a:t>Luke 19:10</a:t>
            </a:r>
          </a:p>
          <a:p>
            <a:endParaRPr lang="en-US" sz="3000" b="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4873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 y="129326"/>
            <a:ext cx="8239052" cy="4925273"/>
          </a:xfrm>
          <a:prstGeom prst="rect">
            <a:avLst/>
          </a:prstGeom>
        </p:spPr>
      </p:pic>
      <p:sp>
        <p:nvSpPr>
          <p:cNvPr id="13" name="Title 3">
            <a:extLst>
              <a:ext uri="{FF2B5EF4-FFF2-40B4-BE49-F238E27FC236}">
                <a16:creationId xmlns:a16="http://schemas.microsoft.com/office/drawing/2014/main" id="{AB720AF8-BE38-E443-A488-6490B5098712}"/>
              </a:ext>
            </a:extLst>
          </p:cNvPr>
          <p:cNvSpPr>
            <a:spLocks noGrp="1"/>
          </p:cNvSpPr>
          <p:nvPr>
            <p:ph type="ctrTitle"/>
          </p:nvPr>
        </p:nvSpPr>
        <p:spPr>
          <a:xfrm>
            <a:off x="190500" y="3012322"/>
            <a:ext cx="8701674" cy="1988234"/>
          </a:xfrm>
        </p:spPr>
        <p:txBody>
          <a:bodyPr>
            <a:normAutofit/>
          </a:bodyPr>
          <a:lstStyle/>
          <a:p>
            <a:pPr algn="r"/>
            <a:r>
              <a:rPr lang="en-US" sz="3400" b="1" dirty="0">
                <a:solidFill>
                  <a:schemeClr val="bg2">
                    <a:lumMod val="25000"/>
                  </a:schemeClr>
                </a:solidFill>
                <a:latin typeface="Raleway" panose="020B0503030101060003" pitchFamily="34" charset="0"/>
              </a:rPr>
              <a:t>GOD´S PASSION REMAINS UNCHANGED</a:t>
            </a:r>
            <a:br>
              <a:rPr lang="en-US" sz="3400" b="1" dirty="0">
                <a:solidFill>
                  <a:schemeClr val="bg2">
                    <a:lumMod val="25000"/>
                  </a:schemeClr>
                </a:solidFill>
                <a:latin typeface="Raleway" panose="020B0503030101060003" pitchFamily="34" charset="0"/>
              </a:rPr>
            </a:br>
            <a:r>
              <a:rPr lang="en-US" sz="3400" b="1" dirty="0">
                <a:solidFill>
                  <a:schemeClr val="bg2">
                    <a:lumMod val="25000"/>
                  </a:schemeClr>
                </a:solidFill>
                <a:latin typeface="Raleway" panose="020B0503030101060003" pitchFamily="34" charset="0"/>
              </a:rPr>
              <a:t>UNTIL ALL ARE REACHED, WE ARE COMMANDED TO…</a:t>
            </a:r>
            <a:br>
              <a:rPr lang="en-US" sz="3400" dirty="0">
                <a:solidFill>
                  <a:schemeClr val="bg2">
                    <a:lumMod val="25000"/>
                  </a:schemeClr>
                </a:solidFill>
                <a:latin typeface="Raleway" panose="020B0503030101060003" pitchFamily="34" charset="0"/>
              </a:rPr>
            </a:br>
            <a:endParaRPr lang="en-US" sz="3400" dirty="0">
              <a:solidFill>
                <a:schemeClr val="bg2">
                  <a:lumMod val="25000"/>
                </a:schemeClr>
              </a:solidFill>
              <a:latin typeface="Raleway" panose="020B0503030101060003" pitchFamily="34" charset="0"/>
            </a:endParaRPr>
          </a:p>
        </p:txBody>
      </p:sp>
      <p:sp>
        <p:nvSpPr>
          <p:cNvPr id="14" name="Title 3">
            <a:extLst>
              <a:ext uri="{FF2B5EF4-FFF2-40B4-BE49-F238E27FC236}">
                <a16:creationId xmlns:a16="http://schemas.microsoft.com/office/drawing/2014/main" id="{AB720AF8-BE38-E443-A488-6490B5098712}"/>
              </a:ext>
            </a:extLst>
          </p:cNvPr>
          <p:cNvSpPr txBox="1">
            <a:spLocks/>
          </p:cNvSpPr>
          <p:nvPr/>
        </p:nvSpPr>
        <p:spPr>
          <a:xfrm>
            <a:off x="-422519" y="3379247"/>
            <a:ext cx="9258471" cy="11424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endParaRPr lang="en-US" sz="3400" b="0" dirty="0">
              <a:solidFill>
                <a:schemeClr val="bg2">
                  <a:lumMod val="25000"/>
                </a:schemeClr>
              </a:solidFill>
              <a:latin typeface="Raleway" panose="020B0503030101060003" pitchFamily="34" charset="0"/>
            </a:endParaRPr>
          </a:p>
        </p:txBody>
      </p:sp>
      <p:sp>
        <p:nvSpPr>
          <p:cNvPr id="16" name="Rectangle 15"/>
          <p:cNvSpPr/>
          <p:nvPr/>
        </p:nvSpPr>
        <p:spPr>
          <a:xfrm>
            <a:off x="1781300" y="2015948"/>
            <a:ext cx="5774532" cy="769441"/>
          </a:xfrm>
          <a:prstGeom prst="rect">
            <a:avLst/>
          </a:prstGeom>
        </p:spPr>
        <p:txBody>
          <a:bodyPr wrap="square">
            <a:spAutoFit/>
          </a:bodyPr>
          <a:lstStyle/>
          <a:p>
            <a:pPr algn="ctr"/>
            <a:r>
              <a:rPr lang="en-US" sz="4400" dirty="0">
                <a:solidFill>
                  <a:srgbClr val="E16127"/>
                </a:solidFill>
                <a:latin typeface="Source Sans Pro" panose="020B0503030403020204" pitchFamily="34" charset="0"/>
                <a:ea typeface="Source Sans Pro" panose="020B0503030403020204" pitchFamily="34" charset="0"/>
              </a:rPr>
              <a:t>STILL NEED CHRIST</a:t>
            </a:r>
          </a:p>
        </p:txBody>
      </p:sp>
      <p:sp>
        <p:nvSpPr>
          <p:cNvPr id="6" name="TextBox 5"/>
          <p:cNvSpPr txBox="1"/>
          <p:nvPr/>
        </p:nvSpPr>
        <p:spPr>
          <a:xfrm>
            <a:off x="3069981" y="970660"/>
            <a:ext cx="3292889" cy="1200329"/>
          </a:xfrm>
          <a:prstGeom prst="rect">
            <a:avLst/>
          </a:prstGeom>
          <a:noFill/>
        </p:spPr>
        <p:txBody>
          <a:bodyPr wrap="none" rtlCol="0">
            <a:spAutoFit/>
          </a:bodyPr>
          <a:lstStyle/>
          <a:p>
            <a:r>
              <a:rPr lang="pt-BR" sz="4400" dirty="0">
                <a:solidFill>
                  <a:schemeClr val="bg2">
                    <a:lumMod val="25000"/>
                  </a:schemeClr>
                </a:solidFill>
                <a:latin typeface="Raleway" panose="020B0503030101060003" pitchFamily="34" charset="0"/>
                <a:ea typeface="+mj-ea"/>
                <a:cs typeface="+mj-cs"/>
              </a:rPr>
              <a:t>+</a:t>
            </a:r>
            <a:r>
              <a:rPr lang="pt-BR" sz="7200" dirty="0">
                <a:solidFill>
                  <a:schemeClr val="bg2">
                    <a:lumMod val="25000"/>
                  </a:schemeClr>
                </a:solidFill>
                <a:latin typeface="Raleway" panose="020B0503030101060003" pitchFamily="34" charset="0"/>
                <a:ea typeface="+mj-ea"/>
                <a:cs typeface="+mj-cs"/>
              </a:rPr>
              <a:t>5</a:t>
            </a:r>
            <a:r>
              <a:rPr lang="pt-BR" sz="4400" dirty="0">
                <a:solidFill>
                  <a:schemeClr val="bg2">
                    <a:lumMod val="25000"/>
                  </a:schemeClr>
                </a:solidFill>
                <a:latin typeface="Raleway" panose="020B0503030101060003" pitchFamily="34" charset="0"/>
                <a:ea typeface="+mj-ea"/>
                <a:cs typeface="+mj-cs"/>
              </a:rPr>
              <a:t> BILLION</a:t>
            </a:r>
            <a:endParaRPr lang="en-US" sz="4400" dirty="0">
              <a:solidFill>
                <a:schemeClr val="bg2">
                  <a:lumMod val="25000"/>
                </a:schemeClr>
              </a:solidFill>
              <a:latin typeface="Raleway" panose="020B0503030101060003" pitchFamily="34" charset="0"/>
              <a:ea typeface="+mj-ea"/>
              <a:cs typeface="+mj-cs"/>
            </a:endParaRPr>
          </a:p>
        </p:txBody>
      </p:sp>
      <p:sp>
        <p:nvSpPr>
          <p:cNvPr id="20" name="Rectangle 19"/>
          <p:cNvSpPr/>
          <p:nvPr/>
        </p:nvSpPr>
        <p:spPr>
          <a:xfrm>
            <a:off x="1092530" y="1052053"/>
            <a:ext cx="7113319" cy="1848362"/>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312164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flipV="1">
            <a:off x="0" y="1"/>
            <a:ext cx="9144000" cy="56817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sp>
        <p:nvSpPr>
          <p:cNvPr id="30" name="Oval 29"/>
          <p:cNvSpPr/>
          <p:nvPr/>
        </p:nvSpPr>
        <p:spPr>
          <a:xfrm>
            <a:off x="6409532" y="2145025"/>
            <a:ext cx="2469424" cy="24334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V="1">
            <a:off x="0" y="4581956"/>
            <a:ext cx="9144000" cy="56817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pic>
        <p:nvPicPr>
          <p:cNvPr id="19" name="Picture 18" descr="Francis Assisi.jpg"/>
          <p:cNvPicPr>
            <a:picLocks noChangeAspect="1"/>
          </p:cNvPicPr>
          <p:nvPr/>
        </p:nvPicPr>
        <p:blipFill rotWithShape="1">
          <a:blip r:embed="rId3">
            <a:extLst>
              <a:ext uri="{28A0092B-C50C-407E-A947-70E740481C1C}">
                <a14:useLocalDpi xmlns:a14="http://schemas.microsoft.com/office/drawing/2010/main" val="0"/>
              </a:ext>
            </a:extLst>
          </a:blip>
          <a:srcRect r="5462" b="20762"/>
          <a:stretch/>
        </p:blipFill>
        <p:spPr>
          <a:xfrm>
            <a:off x="73522" y="1946142"/>
            <a:ext cx="2242471" cy="2142791"/>
          </a:xfrm>
          <a:prstGeom prst="ellipse">
            <a:avLst/>
          </a:prstGeom>
          <a:ln>
            <a:noFill/>
          </a:ln>
          <a:effectLst/>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9232" t="3976" r="1114" b="25378"/>
          <a:stretch/>
        </p:blipFill>
        <p:spPr>
          <a:xfrm>
            <a:off x="3263016" y="1949023"/>
            <a:ext cx="2392717" cy="2293248"/>
          </a:xfrm>
          <a:prstGeom prst="ellipse">
            <a:avLst/>
          </a:prstGeom>
          <a:ln>
            <a:noFill/>
          </a:ln>
          <a:effectLst/>
        </p:spPr>
      </p:pic>
      <p:pic>
        <p:nvPicPr>
          <p:cNvPr id="25" name="Picture 24" descr="Mother Teresa.jpg"/>
          <p:cNvPicPr>
            <a:picLocks noChangeAspect="1"/>
          </p:cNvPicPr>
          <p:nvPr/>
        </p:nvPicPr>
        <p:blipFill rotWithShape="1">
          <a:blip r:embed="rId5" cstate="print">
            <a:extLst>
              <a:ext uri="{28A0092B-C50C-407E-A947-70E740481C1C}">
                <a14:useLocalDpi xmlns:a14="http://schemas.microsoft.com/office/drawing/2010/main" val="0"/>
              </a:ext>
            </a:extLst>
          </a:blip>
          <a:srcRect l="48" t="7847" r="792" b="12994"/>
          <a:stretch/>
        </p:blipFill>
        <p:spPr>
          <a:xfrm>
            <a:off x="6895986" y="1951905"/>
            <a:ext cx="2226790" cy="2287485"/>
          </a:xfrm>
          <a:prstGeom prst="ellipse">
            <a:avLst/>
          </a:prstGeom>
          <a:ln>
            <a:noFill/>
          </a:ln>
          <a:effectLst/>
        </p:spPr>
      </p:pic>
      <p:pic>
        <p:nvPicPr>
          <p:cNvPr id="20" name="Picture 19" descr="Luther - Theses.jpg"/>
          <p:cNvPicPr>
            <a:picLocks noChangeAspect="1"/>
          </p:cNvPicPr>
          <p:nvPr/>
        </p:nvPicPr>
        <p:blipFill rotWithShape="1">
          <a:blip r:embed="rId6">
            <a:extLst>
              <a:ext uri="{28A0092B-C50C-407E-A947-70E740481C1C}">
                <a14:useLocalDpi xmlns:a14="http://schemas.microsoft.com/office/drawing/2010/main" val="0"/>
              </a:ext>
            </a:extLst>
          </a:blip>
          <a:srcRect r="3674"/>
          <a:stretch/>
        </p:blipFill>
        <p:spPr>
          <a:xfrm>
            <a:off x="1705042" y="694509"/>
            <a:ext cx="2315130" cy="2189192"/>
          </a:xfrm>
          <a:prstGeom prst="ellipse">
            <a:avLst/>
          </a:prstGeom>
          <a:ln>
            <a:noFill/>
          </a:ln>
          <a:effectLst/>
        </p:spPr>
      </p:pic>
      <p:pic>
        <p:nvPicPr>
          <p:cNvPr id="23" name="Picture 22"/>
          <p:cNvPicPr>
            <a:picLocks noChangeAspect="1"/>
          </p:cNvPicPr>
          <p:nvPr/>
        </p:nvPicPr>
        <p:blipFill rotWithShape="1">
          <a:blip r:embed="rId7">
            <a:extLst>
              <a:ext uri="{28A0092B-C50C-407E-A947-70E740481C1C}">
                <a14:useLocalDpi xmlns:a14="http://schemas.microsoft.com/office/drawing/2010/main" val="0"/>
              </a:ext>
            </a:extLst>
          </a:blip>
          <a:srcRect l="16303" t="537" r="14572" b="30088"/>
          <a:stretch/>
        </p:blipFill>
        <p:spPr>
          <a:xfrm>
            <a:off x="5088487" y="703754"/>
            <a:ext cx="2388281" cy="2281016"/>
          </a:xfrm>
          <a:prstGeom prst="ellipse">
            <a:avLst/>
          </a:prstGeom>
          <a:ln>
            <a:noFill/>
          </a:ln>
          <a:effectLst/>
        </p:spPr>
      </p:pic>
    </p:spTree>
    <p:extLst>
      <p:ext uri="{BB962C8B-B14F-4D97-AF65-F5344CB8AC3E}">
        <p14:creationId xmlns:p14="http://schemas.microsoft.com/office/powerpoint/2010/main" val="209769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F6437-EBE1-B96F-0D7A-1F00CD4213A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2C5F26-7F6A-1DDB-DF19-09CFC354EFF5}"/>
              </a:ext>
            </a:extLst>
          </p:cNvPr>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sp>
        <p:nvSpPr>
          <p:cNvPr id="4" name="Title 3">
            <a:extLst>
              <a:ext uri="{FF2B5EF4-FFF2-40B4-BE49-F238E27FC236}">
                <a16:creationId xmlns:a16="http://schemas.microsoft.com/office/drawing/2014/main" id="{FE0617D0-9E75-AEBB-4E5F-FC41EC10392A}"/>
              </a:ext>
            </a:extLst>
          </p:cNvPr>
          <p:cNvSpPr>
            <a:spLocks noGrp="1"/>
          </p:cNvSpPr>
          <p:nvPr>
            <p:ph type="ctrTitle"/>
          </p:nvPr>
        </p:nvSpPr>
        <p:spPr>
          <a:xfrm>
            <a:off x="479009" y="1180959"/>
            <a:ext cx="6043749" cy="1422017"/>
          </a:xfrm>
        </p:spPr>
        <p:txBody>
          <a:bodyPr>
            <a:normAutofit fontScale="90000"/>
          </a:bodyPr>
          <a:lstStyle/>
          <a:p>
            <a:pPr algn="l"/>
            <a:r>
              <a:rPr lang="en-US" b="1" dirty="0">
                <a:solidFill>
                  <a:schemeClr val="bg1"/>
                </a:solidFill>
                <a:latin typeface="Raleway" panose="020B0503030101060003" pitchFamily="34" charset="0"/>
              </a:rPr>
              <a:t>Go and Make Disciples</a:t>
            </a:r>
            <a:endParaRPr lang="en-US" sz="2700" dirty="0">
              <a:solidFill>
                <a:schemeClr val="bg1"/>
              </a:solidFill>
              <a:latin typeface="Raleway" panose="020B0503030101060003" pitchFamily="34" charset="0"/>
            </a:endParaRPr>
          </a:p>
        </p:txBody>
      </p:sp>
      <p:sp>
        <p:nvSpPr>
          <p:cNvPr id="11" name="Rectangle 10">
            <a:extLst>
              <a:ext uri="{FF2B5EF4-FFF2-40B4-BE49-F238E27FC236}">
                <a16:creationId xmlns:a16="http://schemas.microsoft.com/office/drawing/2014/main" id="{CC41AA82-A582-FC8F-6E30-4A0E758F1DDC}"/>
              </a:ext>
            </a:extLst>
          </p:cNvPr>
          <p:cNvSpPr/>
          <p:nvPr/>
        </p:nvSpPr>
        <p:spPr>
          <a:xfrm>
            <a:off x="273132" y="2946878"/>
            <a:ext cx="8728364" cy="1015663"/>
          </a:xfrm>
          <a:prstGeom prst="rect">
            <a:avLst/>
          </a:prstGeom>
        </p:spPr>
        <p:txBody>
          <a:bodyPr wrap="square">
            <a:spAutoFit/>
          </a:bodyPr>
          <a:lstStyle/>
          <a:p>
            <a:r>
              <a:rPr lang="en-US" sz="3000" b="0" dirty="0">
                <a:solidFill>
                  <a:schemeClr val="bg1"/>
                </a:solidFill>
                <a:latin typeface="Source Sans Pro" panose="020B0503030403020204" pitchFamily="34" charset="0"/>
                <a:ea typeface="Source Sans Pro" panose="020B0503030403020204" pitchFamily="34" charset="0"/>
              </a:rPr>
              <a:t>Go and make disciples of all nations. </a:t>
            </a:r>
          </a:p>
          <a:p>
            <a:r>
              <a:rPr lang="en-US" sz="3000" b="0" dirty="0">
                <a:solidFill>
                  <a:schemeClr val="bg1"/>
                </a:solidFill>
                <a:latin typeface="Source Sans Pro" panose="020B0503030403020204" pitchFamily="34" charset="0"/>
                <a:ea typeface="Source Sans Pro" panose="020B0503030403020204" pitchFamily="34" charset="0"/>
              </a:rPr>
              <a:t>Matthew 28:19</a:t>
            </a:r>
          </a:p>
        </p:txBody>
      </p:sp>
    </p:spTree>
    <p:extLst>
      <p:ext uri="{BB962C8B-B14F-4D97-AF65-F5344CB8AC3E}">
        <p14:creationId xmlns:p14="http://schemas.microsoft.com/office/powerpoint/2010/main" val="2495101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681061"/>
            <a:ext cx="4432300" cy="4085734"/>
          </a:xfrm>
          <a:prstGeom prst="rect">
            <a:avLst/>
          </a:prstGeom>
          <a:noFill/>
        </p:spPr>
        <p:txBody>
          <a:bodyPr wrap="square" rtlCol="0">
            <a:spAutoFit/>
          </a:bodyPr>
          <a:lstStyle/>
          <a:p>
            <a:pPr algn="ctr">
              <a:lnSpc>
                <a:spcPts val="4500"/>
              </a:lnSpc>
            </a:pPr>
            <a:r>
              <a:rPr lang="en-US" sz="3200" dirty="0">
                <a:solidFill>
                  <a:schemeClr val="bg2">
                    <a:lumMod val="25000"/>
                  </a:schemeClr>
                </a:solidFill>
                <a:latin typeface="Raleway" panose="020B0503030101060003" pitchFamily="34" charset="0"/>
                <a:ea typeface="Source Sans Pro" panose="020B0503030403020204" pitchFamily="34" charset="0"/>
                <a:cs typeface="Arial"/>
              </a:rPr>
              <a:t>Expect great things from God. </a:t>
            </a:r>
          </a:p>
          <a:p>
            <a:pPr algn="ctr">
              <a:lnSpc>
                <a:spcPts val="4500"/>
              </a:lnSpc>
            </a:pPr>
            <a:r>
              <a:rPr lang="en-US" sz="3200" dirty="0">
                <a:solidFill>
                  <a:schemeClr val="bg2">
                    <a:lumMod val="25000"/>
                  </a:schemeClr>
                </a:solidFill>
                <a:latin typeface="Raleway" panose="020B0503030101060003" pitchFamily="34" charset="0"/>
                <a:ea typeface="Source Sans Pro" panose="020B0503030403020204" pitchFamily="34" charset="0"/>
                <a:cs typeface="Arial"/>
              </a:rPr>
              <a:t>Attempt great things for God.</a:t>
            </a:r>
          </a:p>
          <a:p>
            <a:pPr algn="ctr">
              <a:lnSpc>
                <a:spcPts val="4500"/>
              </a:lnSpc>
            </a:pPr>
            <a:endParaRPr lang="en-US" sz="3200" dirty="0">
              <a:solidFill>
                <a:schemeClr val="bg2">
                  <a:lumMod val="25000"/>
                </a:schemeClr>
              </a:solidFill>
              <a:latin typeface="Raleway" panose="020B0503030101060003" pitchFamily="34" charset="0"/>
              <a:ea typeface="Source Sans Pro" panose="020B0503030403020204" pitchFamily="34" charset="0"/>
              <a:cs typeface="Arial"/>
            </a:endParaRPr>
          </a:p>
          <a:p>
            <a:pPr algn="ctr">
              <a:lnSpc>
                <a:spcPts val="4500"/>
              </a:lnSpc>
            </a:pPr>
            <a:br>
              <a:rPr lang="en-US" sz="3200" dirty="0">
                <a:solidFill>
                  <a:schemeClr val="bg2">
                    <a:lumMod val="25000"/>
                  </a:schemeClr>
                </a:solidFill>
                <a:latin typeface="Raleway" panose="020B0503030101060003" pitchFamily="34" charset="0"/>
                <a:ea typeface="Source Sans Pro" panose="020B0503030403020204" pitchFamily="34" charset="0"/>
                <a:cs typeface="Arial"/>
              </a:rPr>
            </a:br>
            <a:r>
              <a:rPr lang="en-US" sz="3200" dirty="0">
                <a:solidFill>
                  <a:srgbClr val="E16127"/>
                </a:solidFill>
                <a:latin typeface="Raleway" panose="020B0503030101060003" pitchFamily="34" charset="0"/>
                <a:ea typeface="Source Sans Pro" panose="020B0503030403020204" pitchFamily="34" charset="0"/>
                <a:cs typeface="Arial"/>
              </a:rPr>
              <a:t>WILLIAM CAREY</a:t>
            </a:r>
          </a:p>
        </p:txBody>
      </p:sp>
      <p:pic>
        <p:nvPicPr>
          <p:cNvPr id="7" name="Picture 10" descr="William-Carey2"/>
          <p:cNvPicPr>
            <a:picLocks noChangeAspect="1" noChangeArrowheads="1"/>
          </p:cNvPicPr>
          <p:nvPr/>
        </p:nvPicPr>
        <p:blipFill rotWithShape="1">
          <a:blip r:embed="rId3"/>
          <a:srcRect t="6803" b="4315"/>
          <a:stretch/>
        </p:blipFill>
        <p:spPr bwMode="auto">
          <a:xfrm>
            <a:off x="4606760" y="1"/>
            <a:ext cx="4597400" cy="5143500"/>
          </a:xfrm>
          <a:prstGeom prst="rect">
            <a:avLst/>
          </a:prstGeom>
          <a:ln>
            <a:noFill/>
          </a:ln>
          <a:effectLst/>
        </p:spPr>
      </p:pic>
      <p:pic>
        <p:nvPicPr>
          <p:cNvPr id="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a:xfrm rot="21159050">
            <a:off x="1564849" y="2950296"/>
            <a:ext cx="1531202" cy="753732"/>
          </a:xfrm>
          <a:prstGeom prst="rect">
            <a:avLst/>
          </a:prstGeom>
          <a:effectLst/>
        </p:spPr>
      </p:pic>
    </p:spTree>
    <p:extLst>
      <p:ext uri="{BB962C8B-B14F-4D97-AF65-F5344CB8AC3E}">
        <p14:creationId xmlns:p14="http://schemas.microsoft.com/office/powerpoint/2010/main" val="36198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842373" y="821564"/>
            <a:ext cx="7289142" cy="2410605"/>
          </a:xfrm>
        </p:spPr>
        <p:txBody>
          <a:bodyPr>
            <a:normAutofit/>
          </a:bodyPr>
          <a:lstStyle/>
          <a:p>
            <a:r>
              <a:rPr lang="en-US" sz="3300" dirty="0">
                <a:solidFill>
                  <a:schemeClr val="bg1"/>
                </a:solidFill>
                <a:latin typeface="Raleway" panose="020B0503030101060003" pitchFamily="34" charset="0"/>
              </a:rPr>
              <a:t>Thy Kingdom Come</a:t>
            </a:r>
            <a:br>
              <a:rPr lang="en-US" sz="3300" dirty="0">
                <a:solidFill>
                  <a:schemeClr val="bg1"/>
                </a:solidFill>
                <a:latin typeface="Raleway" panose="020B0503030101060003" pitchFamily="34" charset="0"/>
              </a:rPr>
            </a:br>
            <a:r>
              <a:rPr lang="en-US" sz="3300" dirty="0">
                <a:solidFill>
                  <a:schemeClr val="bg1"/>
                </a:solidFill>
                <a:latin typeface="Raleway" panose="020B0503030101060003" pitchFamily="34" charset="0"/>
              </a:rPr>
              <a:t>Thy Will Be Done</a:t>
            </a:r>
            <a:br>
              <a:rPr lang="en-US" sz="3300" dirty="0">
                <a:solidFill>
                  <a:schemeClr val="bg1"/>
                </a:solidFill>
                <a:latin typeface="Raleway" panose="020B0503030101060003" pitchFamily="34" charset="0"/>
              </a:rPr>
            </a:br>
            <a:r>
              <a:rPr lang="en-US" sz="3300" dirty="0">
                <a:solidFill>
                  <a:schemeClr val="bg1"/>
                </a:solidFill>
                <a:latin typeface="Raleway" panose="020B0503030101060003" pitchFamily="34" charset="0"/>
              </a:rPr>
              <a:t>On Earth</a:t>
            </a:r>
            <a:br>
              <a:rPr lang="en-US" sz="3300" dirty="0">
                <a:solidFill>
                  <a:schemeClr val="bg1"/>
                </a:solidFill>
                <a:latin typeface="Raleway" panose="020B0503030101060003" pitchFamily="34" charset="0"/>
              </a:rPr>
            </a:br>
            <a:r>
              <a:rPr lang="en-US" sz="3300" dirty="0">
                <a:solidFill>
                  <a:schemeClr val="bg1"/>
                </a:solidFill>
                <a:latin typeface="Raleway" panose="020B0503030101060003" pitchFamily="34" charset="0"/>
              </a:rPr>
              <a:t>As It Is in Heaven</a:t>
            </a:r>
            <a:br>
              <a:rPr lang="en-US" sz="3300" dirty="0">
                <a:solidFill>
                  <a:schemeClr val="bg1"/>
                </a:solidFill>
                <a:latin typeface="Raleway" panose="020B0503030101060003" pitchFamily="34" charset="0"/>
              </a:rPr>
            </a:br>
            <a:endParaRPr lang="en-US" sz="3300" dirty="0">
              <a:solidFill>
                <a:schemeClr val="bg1"/>
              </a:solidFill>
              <a:latin typeface="Raleway" panose="020B0503030101060003" pitchFamily="34" charset="0"/>
            </a:endParaRPr>
          </a:p>
        </p:txBody>
      </p:sp>
      <p:sp>
        <p:nvSpPr>
          <p:cNvPr id="8" name="Title 3">
            <a:extLst>
              <a:ext uri="{FF2B5EF4-FFF2-40B4-BE49-F238E27FC236}">
                <a16:creationId xmlns:a16="http://schemas.microsoft.com/office/drawing/2014/main" id="{AB720AF8-BE38-E443-A488-6490B5098712}"/>
              </a:ext>
            </a:extLst>
          </p:cNvPr>
          <p:cNvSpPr txBox="1">
            <a:spLocks/>
          </p:cNvSpPr>
          <p:nvPr/>
        </p:nvSpPr>
        <p:spPr>
          <a:xfrm>
            <a:off x="285588" y="2888816"/>
            <a:ext cx="8572824" cy="11192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3300" b="0" dirty="0">
                <a:solidFill>
                  <a:schemeClr val="bg1"/>
                </a:solidFill>
                <a:latin typeface="Raleway" panose="020B0503030101060003" pitchFamily="34" charset="0"/>
              </a:rPr>
              <a:t>Matthew 6:10</a:t>
            </a:r>
          </a:p>
        </p:txBody>
      </p:sp>
    </p:spTree>
    <p:extLst>
      <p:ext uri="{BB962C8B-B14F-4D97-AF65-F5344CB8AC3E}">
        <p14:creationId xmlns:p14="http://schemas.microsoft.com/office/powerpoint/2010/main" val="88190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63C5C-562B-8746-BEFF-1751F8C4DB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6409D7-F0A6-D88E-BCB4-FAB38874FB03}"/>
              </a:ext>
            </a:extLst>
          </p:cNvPr>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4" name="Title 3">
            <a:extLst>
              <a:ext uri="{FF2B5EF4-FFF2-40B4-BE49-F238E27FC236}">
                <a16:creationId xmlns:a16="http://schemas.microsoft.com/office/drawing/2014/main" id="{695851C2-F369-B976-772F-CF25B12D48C5}"/>
              </a:ext>
            </a:extLst>
          </p:cNvPr>
          <p:cNvSpPr>
            <a:spLocks noGrp="1"/>
          </p:cNvSpPr>
          <p:nvPr>
            <p:ph type="ctrTitle"/>
          </p:nvPr>
        </p:nvSpPr>
        <p:spPr>
          <a:xfrm>
            <a:off x="782996" y="1937844"/>
            <a:ext cx="7289142" cy="2410605"/>
          </a:xfrm>
        </p:spPr>
        <p:txBody>
          <a:bodyPr>
            <a:normAutofit fontScale="90000"/>
          </a:bodyPr>
          <a:lstStyle/>
          <a:p>
            <a:r>
              <a:rPr lang="en-US" sz="3300" dirty="0">
                <a:solidFill>
                  <a:schemeClr val="bg1"/>
                </a:solidFill>
                <a:latin typeface="Raleway" panose="020B0503030101060003" pitchFamily="34" charset="0"/>
              </a:rPr>
              <a:t>WHAT IS THE KINGDOM OF GOD?</a:t>
            </a:r>
            <a:br>
              <a:rPr lang="en-US" sz="3300" dirty="0">
                <a:solidFill>
                  <a:schemeClr val="bg1"/>
                </a:solidFill>
                <a:latin typeface="Raleway" panose="020B0503030101060003" pitchFamily="34" charset="0"/>
              </a:rPr>
            </a:br>
            <a:br>
              <a:rPr lang="en-US" sz="3300" dirty="0">
                <a:solidFill>
                  <a:schemeClr val="bg1"/>
                </a:solidFill>
                <a:latin typeface="Raleway" panose="020B0503030101060003" pitchFamily="34" charset="0"/>
              </a:rPr>
            </a:br>
            <a:r>
              <a:rPr lang="en-US" sz="3300" dirty="0">
                <a:solidFill>
                  <a:schemeClr val="bg1"/>
                </a:solidFill>
                <a:latin typeface="Raleway" panose="020B0503030101060003" pitchFamily="34" charset="0"/>
              </a:rPr>
              <a:t>The rule and reign of God, </a:t>
            </a:r>
            <a:br>
              <a:rPr lang="en-US" sz="3300" dirty="0">
                <a:solidFill>
                  <a:schemeClr val="bg1"/>
                </a:solidFill>
                <a:latin typeface="Raleway" panose="020B0503030101060003" pitchFamily="34" charset="0"/>
              </a:rPr>
            </a:br>
            <a:r>
              <a:rPr lang="en-US" sz="3300" dirty="0">
                <a:solidFill>
                  <a:schemeClr val="bg1"/>
                </a:solidFill>
                <a:latin typeface="Raleway" panose="020B0503030101060003" pitchFamily="34" charset="0"/>
              </a:rPr>
              <a:t>both now and in the future.</a:t>
            </a:r>
            <a:br>
              <a:rPr lang="en-US" sz="3300" dirty="0">
                <a:solidFill>
                  <a:schemeClr val="bg1"/>
                </a:solidFill>
                <a:latin typeface="Raleway" panose="020B0503030101060003" pitchFamily="34" charset="0"/>
              </a:rPr>
            </a:br>
            <a:br>
              <a:rPr lang="en-US" sz="3300" dirty="0">
                <a:solidFill>
                  <a:schemeClr val="bg1"/>
                </a:solidFill>
                <a:latin typeface="Raleway" panose="020B0503030101060003" pitchFamily="34" charset="0"/>
              </a:rPr>
            </a:br>
            <a:r>
              <a:rPr lang="en-US" sz="3300" dirty="0">
                <a:solidFill>
                  <a:schemeClr val="bg1"/>
                </a:solidFill>
                <a:latin typeface="Raleway" panose="020B0503030101060003" pitchFamily="34" charset="0"/>
              </a:rPr>
              <a:t>It is the realm where God’s will is done and God’s authority is acknowledged and obeyed.</a:t>
            </a:r>
            <a:br>
              <a:rPr lang="en-US" sz="3300" dirty="0">
                <a:solidFill>
                  <a:schemeClr val="bg1"/>
                </a:solidFill>
                <a:latin typeface="Raleway" panose="020B0503030101060003" pitchFamily="34" charset="0"/>
              </a:rPr>
            </a:br>
            <a:endParaRPr lang="en-US" sz="33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309619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6F2F6-7B8C-04A1-6515-E2A55B6E47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EEBB48-9393-D7DE-C6BB-DDC0AB9B6524}"/>
              </a:ext>
            </a:extLst>
          </p:cNvPr>
          <p:cNvSpPr>
            <a:spLocks noGrp="1"/>
          </p:cNvSpPr>
          <p:nvPr>
            <p:ph type="ctrTitle"/>
          </p:nvPr>
        </p:nvSpPr>
        <p:spPr>
          <a:xfrm>
            <a:off x="855120" y="1719187"/>
            <a:ext cx="7344858" cy="2390005"/>
          </a:xfrm>
        </p:spPr>
        <p:txBody>
          <a:bodyPr>
            <a:noAutofit/>
          </a:bodyPr>
          <a:lstStyle/>
          <a:p>
            <a:pPr lvl="0"/>
            <a:r>
              <a:rPr lang="en-US" sz="3600" b="1" dirty="0"/>
              <a:t>God's Reign and Rule </a:t>
            </a:r>
            <a:br>
              <a:rPr lang="en-US" sz="3600" dirty="0"/>
            </a:br>
            <a:r>
              <a:rPr lang="en-US" sz="3600" dirty="0"/>
              <a:t>The core idea of the Kingdom of God is God's sovereignty and his active rule over his creation. It signifies a reality where God's will is supreme and his purposes are fulfilled. </a:t>
            </a:r>
          </a:p>
        </p:txBody>
      </p:sp>
      <p:sp>
        <p:nvSpPr>
          <p:cNvPr id="6" name="Rectangle 5">
            <a:extLst>
              <a:ext uri="{FF2B5EF4-FFF2-40B4-BE49-F238E27FC236}">
                <a16:creationId xmlns:a16="http://schemas.microsoft.com/office/drawing/2014/main" id="{CEA43DE8-1569-AEBD-9345-B744ECD24426}"/>
              </a:ext>
            </a:extLst>
          </p:cNvPr>
          <p:cNvSpPr/>
          <p:nvPr/>
        </p:nvSpPr>
        <p:spPr>
          <a:xfrm>
            <a:off x="419100" y="520701"/>
            <a:ext cx="8216899" cy="41529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FA5149B-3A63-62E0-EC65-390A9AEEC5AD}"/>
              </a:ext>
            </a:extLst>
          </p:cNvPr>
          <p:cNvSpPr/>
          <p:nvPr/>
        </p:nvSpPr>
        <p:spPr>
          <a:xfrm>
            <a:off x="609600" y="711200"/>
            <a:ext cx="7861300" cy="3848100"/>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287339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855120" y="890650"/>
            <a:ext cx="7344858" cy="3170712"/>
          </a:xfrm>
        </p:spPr>
        <p:txBody>
          <a:bodyPr>
            <a:noAutofit/>
          </a:bodyPr>
          <a:lstStyle/>
          <a:p>
            <a:pPr lvl="0"/>
            <a:r>
              <a:rPr lang="en-US" sz="2800" b="1" dirty="0"/>
              <a:t>Present and Future Reality </a:t>
            </a:r>
            <a:br>
              <a:rPr lang="en-US" sz="2800" dirty="0"/>
            </a:br>
            <a:r>
              <a:rPr lang="en-US" sz="2800" dirty="0"/>
              <a:t>The Kingdom of God is not just a future hope, but also a present reality that can be experienced now through faith and obedience to God's will. Jesus' teachings emphasize the arrival of God's Kingdom, and believers are called to participate in it by aligning their lives with God's purposes. </a:t>
            </a:r>
          </a:p>
        </p:txBody>
      </p:sp>
      <p:sp>
        <p:nvSpPr>
          <p:cNvPr id="6" name="Rectangle 5"/>
          <p:cNvSpPr/>
          <p:nvPr/>
        </p:nvSpPr>
        <p:spPr>
          <a:xfrm>
            <a:off x="419100" y="520701"/>
            <a:ext cx="8216899" cy="41529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711200"/>
            <a:ext cx="7861300" cy="3848100"/>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243681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3EA9C-FCE3-6B6E-C712-61DEB33A5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7B374E-0858-88A6-F15A-FA72AFF82B6A}"/>
              </a:ext>
            </a:extLst>
          </p:cNvPr>
          <p:cNvSpPr>
            <a:spLocks noGrp="1"/>
          </p:cNvSpPr>
          <p:nvPr>
            <p:ph type="ctrTitle"/>
          </p:nvPr>
        </p:nvSpPr>
        <p:spPr>
          <a:xfrm>
            <a:off x="855120" y="986394"/>
            <a:ext cx="7344858" cy="3170712"/>
          </a:xfrm>
        </p:spPr>
        <p:txBody>
          <a:bodyPr>
            <a:noAutofit/>
          </a:bodyPr>
          <a:lstStyle/>
          <a:p>
            <a:pPr lvl="0"/>
            <a:r>
              <a:rPr lang="en-US" sz="3200" b="1" dirty="0"/>
              <a:t>Within Individuals and the World</a:t>
            </a:r>
            <a:br>
              <a:rPr lang="en-US" sz="3200" dirty="0"/>
            </a:br>
            <a:r>
              <a:rPr lang="en-US" sz="3200" dirty="0"/>
              <a:t>The Kingdom of God can be understood in different ways: as a personal transformation within individuals, as a community of believers living out God's will, and as a future hope for the complete establishment of God's reign on earth. </a:t>
            </a:r>
          </a:p>
        </p:txBody>
      </p:sp>
      <p:sp>
        <p:nvSpPr>
          <p:cNvPr id="6" name="Rectangle 5">
            <a:extLst>
              <a:ext uri="{FF2B5EF4-FFF2-40B4-BE49-F238E27FC236}">
                <a16:creationId xmlns:a16="http://schemas.microsoft.com/office/drawing/2014/main" id="{8DBC3293-B182-C654-C863-C0699DF21780}"/>
              </a:ext>
            </a:extLst>
          </p:cNvPr>
          <p:cNvSpPr/>
          <p:nvPr/>
        </p:nvSpPr>
        <p:spPr>
          <a:xfrm>
            <a:off x="419100" y="520701"/>
            <a:ext cx="8216899" cy="41529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DA45EE-F182-4357-1C6B-0858C8079D29}"/>
              </a:ext>
            </a:extLst>
          </p:cNvPr>
          <p:cNvSpPr/>
          <p:nvPr/>
        </p:nvSpPr>
        <p:spPr>
          <a:xfrm>
            <a:off x="609600" y="711200"/>
            <a:ext cx="7861300" cy="3848100"/>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262439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E6C8-C8EC-36E5-1B7B-CA1D3B505B0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900860-D065-3E80-028B-4774C27E52DF}"/>
              </a:ext>
            </a:extLst>
          </p:cNvPr>
          <p:cNvSpPr>
            <a:spLocks noGrp="1"/>
          </p:cNvSpPr>
          <p:nvPr>
            <p:ph type="ctrTitle"/>
          </p:nvPr>
        </p:nvSpPr>
        <p:spPr>
          <a:xfrm>
            <a:off x="609599" y="890650"/>
            <a:ext cx="7738753" cy="3541650"/>
          </a:xfrm>
        </p:spPr>
        <p:txBody>
          <a:bodyPr>
            <a:noAutofit/>
          </a:bodyPr>
          <a:lstStyle/>
          <a:p>
            <a:pPr lvl="0"/>
            <a:r>
              <a:rPr lang="en-US" sz="3200" b="1" dirty="0"/>
              <a:t>Key Themes in Jesus' Teachings</a:t>
            </a:r>
            <a:br>
              <a:rPr lang="en-US" sz="3200" dirty="0"/>
            </a:br>
            <a:r>
              <a:rPr lang="en-US" sz="3200" dirty="0"/>
              <a:t>The Kingdom of God is a central theme in Jesus' teachings, often described through parables and illustrations that highlight its nature and significance. Examples include the mustard seed and the leaven, which illustrate the Kingdom's growth and influence. </a:t>
            </a:r>
          </a:p>
        </p:txBody>
      </p:sp>
      <p:sp>
        <p:nvSpPr>
          <p:cNvPr id="6" name="Rectangle 5">
            <a:extLst>
              <a:ext uri="{FF2B5EF4-FFF2-40B4-BE49-F238E27FC236}">
                <a16:creationId xmlns:a16="http://schemas.microsoft.com/office/drawing/2014/main" id="{EB535E6A-1C43-B165-7302-F5D156F57895}"/>
              </a:ext>
            </a:extLst>
          </p:cNvPr>
          <p:cNvSpPr/>
          <p:nvPr/>
        </p:nvSpPr>
        <p:spPr>
          <a:xfrm>
            <a:off x="419100" y="520701"/>
            <a:ext cx="8216899" cy="41529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3D0331-22BD-3E66-8969-50A8A1E2BFCF}"/>
              </a:ext>
            </a:extLst>
          </p:cNvPr>
          <p:cNvSpPr/>
          <p:nvPr/>
        </p:nvSpPr>
        <p:spPr>
          <a:xfrm>
            <a:off x="609600" y="711200"/>
            <a:ext cx="7861300" cy="3848100"/>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394907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47936" y="0"/>
            <a:ext cx="4596063"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3" name="TextBox 2"/>
          <p:cNvSpPr txBox="1"/>
          <p:nvPr/>
        </p:nvSpPr>
        <p:spPr>
          <a:xfrm>
            <a:off x="1444487" y="-2252870"/>
            <a:ext cx="530087" cy="914400"/>
          </a:xfrm>
          <a:prstGeom prst="rect">
            <a:avLst/>
          </a:prstGeom>
          <a:noFill/>
        </p:spPr>
        <p:txBody>
          <a:bodyPr wrap="square" rtlCol="0">
            <a:spAutoFit/>
          </a:bodyPr>
          <a:lstStyle/>
          <a:p>
            <a:endParaRPr lang="en-US" dirty="0"/>
          </a:p>
        </p:txBody>
      </p:sp>
      <p:sp>
        <p:nvSpPr>
          <p:cNvPr id="8" name="TextBox 7"/>
          <p:cNvSpPr txBox="1"/>
          <p:nvPr/>
        </p:nvSpPr>
        <p:spPr>
          <a:xfrm>
            <a:off x="635365" y="711567"/>
            <a:ext cx="3537285" cy="1446550"/>
          </a:xfrm>
          <a:prstGeom prst="rect">
            <a:avLst/>
          </a:prstGeom>
          <a:noFill/>
        </p:spPr>
        <p:txBody>
          <a:bodyPr wrap="square" rtlCol="0">
            <a:spAutoFit/>
          </a:bodyPr>
          <a:lstStyle/>
          <a:p>
            <a:r>
              <a:rPr lang="pt-BR" sz="4400" dirty="0">
                <a:latin typeface="Raleway" panose="020B0503030101060003" pitchFamily="34" charset="0"/>
              </a:rPr>
              <a:t>The </a:t>
            </a:r>
            <a:r>
              <a:rPr lang="pt-BR" sz="4400" dirty="0" err="1">
                <a:latin typeface="Raleway" panose="020B0503030101060003" pitchFamily="34" charset="0"/>
              </a:rPr>
              <a:t>Great</a:t>
            </a:r>
            <a:r>
              <a:rPr lang="pt-BR" sz="4400" dirty="0">
                <a:latin typeface="Raleway" panose="020B0503030101060003" pitchFamily="34" charset="0"/>
              </a:rPr>
              <a:t> Decline</a:t>
            </a:r>
            <a:endParaRPr lang="en-US" sz="4400" dirty="0">
              <a:latin typeface="Raleway" panose="020B0503030101060003" pitchFamily="34" charset="0"/>
            </a:endParaRPr>
          </a:p>
        </p:txBody>
      </p:sp>
      <p:sp>
        <p:nvSpPr>
          <p:cNvPr id="9" name="Rectangle 8"/>
          <p:cNvSpPr/>
          <p:nvPr/>
        </p:nvSpPr>
        <p:spPr>
          <a:xfrm>
            <a:off x="635365" y="2158117"/>
            <a:ext cx="3537285" cy="1384995"/>
          </a:xfrm>
          <a:prstGeom prst="rect">
            <a:avLst/>
          </a:prstGeom>
        </p:spPr>
        <p:txBody>
          <a:bodyPr wrap="square">
            <a:spAutoFit/>
          </a:bodyPr>
          <a:lstStyle/>
          <a:p>
            <a:r>
              <a:rPr lang="en-US" sz="2800" dirty="0">
                <a:solidFill>
                  <a:srgbClr val="E16127"/>
                </a:solidFill>
                <a:latin typeface="Source Sans Pro" panose="020B0503030403020204" pitchFamily="34" charset="0"/>
                <a:ea typeface="Source Sans Pro" panose="020B0503030403020204" pitchFamily="34" charset="0"/>
              </a:rPr>
              <a:t>A Large and Fast Shift Away from the Christian Faith</a:t>
            </a:r>
          </a:p>
        </p:txBody>
      </p:sp>
      <p:grpSp>
        <p:nvGrpSpPr>
          <p:cNvPr id="5" name="Group 4">
            <a:extLst>
              <a:ext uri="{FF2B5EF4-FFF2-40B4-BE49-F238E27FC236}">
                <a16:creationId xmlns:a16="http://schemas.microsoft.com/office/drawing/2014/main" id="{B2655D89-AAFC-7A45-860B-1E97300B35DF}"/>
              </a:ext>
            </a:extLst>
          </p:cNvPr>
          <p:cNvGrpSpPr/>
          <p:nvPr/>
        </p:nvGrpSpPr>
        <p:grpSpPr>
          <a:xfrm>
            <a:off x="5654846" y="1434842"/>
            <a:ext cx="2370221" cy="2213810"/>
            <a:chOff x="5654846" y="1434842"/>
            <a:chExt cx="2370221" cy="2213810"/>
          </a:xfrm>
        </p:grpSpPr>
        <p:sp>
          <p:nvSpPr>
            <p:cNvPr id="2" name="Oval 1"/>
            <p:cNvSpPr/>
            <p:nvPr/>
          </p:nvSpPr>
          <p:spPr>
            <a:xfrm>
              <a:off x="5654846" y="1434842"/>
              <a:ext cx="2370221" cy="2213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501067" y="1640726"/>
              <a:ext cx="1524000" cy="1862048"/>
            </a:xfrm>
            <a:prstGeom prst="rect">
              <a:avLst/>
            </a:prstGeom>
            <a:noFill/>
          </p:spPr>
          <p:txBody>
            <a:bodyPr wrap="square" rtlCol="0">
              <a:spAutoFit/>
            </a:bodyPr>
            <a:lstStyle/>
            <a:p>
              <a:r>
                <a:rPr lang="pt-BR" sz="11500" b="0" dirty="0">
                  <a:solidFill>
                    <a:schemeClr val="bg1"/>
                  </a:solidFill>
                  <a:latin typeface="Hiragino Kaku Gothic StdN W8" panose="020B0800000000000000" pitchFamily="34" charset="-128"/>
                  <a:ea typeface="Hiragino Kaku Gothic StdN W8" panose="020B0800000000000000" pitchFamily="34" charset="-128"/>
                </a:rPr>
                <a:t>!</a:t>
              </a:r>
              <a:endParaRPr lang="en-US" sz="11500" b="0" dirty="0">
                <a:solidFill>
                  <a:schemeClr val="bg1"/>
                </a:solidFill>
                <a:latin typeface="Hiragino Kaku Gothic StdN W8" panose="020B0800000000000000" pitchFamily="34" charset="-128"/>
                <a:ea typeface="Hiragino Kaku Gothic StdN W8" panose="020B0800000000000000" pitchFamily="34" charset="-128"/>
              </a:endParaRPr>
            </a:p>
          </p:txBody>
        </p:sp>
      </p:grpSp>
    </p:spTree>
    <p:extLst>
      <p:ext uri="{BB962C8B-B14F-4D97-AF65-F5344CB8AC3E}">
        <p14:creationId xmlns:p14="http://schemas.microsoft.com/office/powerpoint/2010/main" val="407096544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22423</TotalTime>
  <Words>1048</Words>
  <Application>Microsoft Macintosh PowerPoint</Application>
  <PresentationFormat>On-screen Show (16:9)</PresentationFormat>
  <Paragraphs>94</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Raleway</vt:lpstr>
      <vt:lpstr>Franklin Gothic Demi</vt:lpstr>
      <vt:lpstr>Calibri</vt:lpstr>
      <vt:lpstr>Wingdings</vt:lpstr>
      <vt:lpstr>Hiragino Kaku Gothic StdN W8</vt:lpstr>
      <vt:lpstr>Courier New</vt:lpstr>
      <vt:lpstr>Aptos</vt:lpstr>
      <vt:lpstr>Calibri Light</vt:lpstr>
      <vt:lpstr>Source Sans Pro</vt:lpstr>
      <vt:lpstr>Arial</vt:lpstr>
      <vt:lpstr>Custom Design</vt:lpstr>
      <vt:lpstr>PowerPoint Presentation</vt:lpstr>
      <vt:lpstr>PowerPoint Presentation</vt:lpstr>
      <vt:lpstr>Thy Kingdom Come Thy Will Be Done On Earth As It Is in Heaven </vt:lpstr>
      <vt:lpstr>WHAT IS THE KINGDOM OF GOD?  The rule and reign of God,  both now and in the future.  It is the realm where God’s will is done and God’s authority is acknowledged and obeyed. </vt:lpstr>
      <vt:lpstr>God's Reign and Rule  The core idea of the Kingdom of God is God's sovereignty and his active rule over his creation. It signifies a reality where God's will is supreme and his purposes are fulfilled. </vt:lpstr>
      <vt:lpstr>Present and Future Reality  The Kingdom of God is not just a future hope, but also a present reality that can be experienced now through faith and obedience to God's will. Jesus' teachings emphasize the arrival of God's Kingdom, and believers are called to participate in it by aligning their lives with God's purposes. </vt:lpstr>
      <vt:lpstr>Within Individuals and the World The Kingdom of God can be understood in different ways: as a personal transformation within individuals, as a community of believers living out God's will, and as a future hope for the complete establishment of God's reign on earth. </vt:lpstr>
      <vt:lpstr>Key Themes in Jesus' Teachings The Kingdom of God is a central theme in Jesus' teachings, often described through parables and illustrations that highlight its nature and significance. Examples include the mustard seed and the leaven, which illustrate the Kingdom's growth and influence.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Holiness</vt:lpstr>
      <vt:lpstr> Individual Transformational</vt:lpstr>
      <vt:lpstr>Reach the Lost</vt:lpstr>
      <vt:lpstr>GOD´S PASSION REMAINS UNCHANGED UNTIL ALL ARE REACHED, WE ARE COMMANDED TO… </vt:lpstr>
      <vt:lpstr>Go and Make Disciples</vt:lpstr>
      <vt:lpstr>PowerPoint Presentation</vt:lpstr>
    </vt:vector>
  </TitlesOfParts>
  <Manager/>
  <Company>International Leadership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ILI Vision</dc:title>
  <dc:subject/>
  <dc:creator>Norival Trindade, Jr.</dc:creator>
  <cp:keywords>ILI, International, Leadership, Vision, Institute, Accelerating, spread, gospel, leaders, national, conference</cp:keywords>
  <dc:description/>
  <cp:lastModifiedBy>Wes Griffin</cp:lastModifiedBy>
  <cp:revision>416</cp:revision>
  <dcterms:created xsi:type="dcterms:W3CDTF">2003-05-12T14:11:04Z</dcterms:created>
  <dcterms:modified xsi:type="dcterms:W3CDTF">2025-08-26T11:40:24Z</dcterms:modified>
  <cp:category>ILITeaching</cp:category>
</cp:coreProperties>
</file>