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2" r:id="rId1"/>
  </p:sldMasterIdLst>
  <p:notesMasterIdLst>
    <p:notesMasterId r:id="rId13"/>
  </p:notesMasterIdLst>
  <p:handoutMasterIdLst>
    <p:handoutMasterId r:id="rId14"/>
  </p:handoutMasterIdLst>
  <p:sldIdLst>
    <p:sldId id="499" r:id="rId2"/>
    <p:sldId id="502" r:id="rId3"/>
    <p:sldId id="503" r:id="rId4"/>
    <p:sldId id="552" r:id="rId5"/>
    <p:sldId id="534" r:id="rId6"/>
    <p:sldId id="535" r:id="rId7"/>
    <p:sldId id="553" r:id="rId8"/>
    <p:sldId id="554" r:id="rId9"/>
    <p:sldId id="555" r:id="rId10"/>
    <p:sldId id="556" r:id="rId11"/>
    <p:sldId id="550" r:id="rId12"/>
  </p:sldIdLst>
  <p:sldSz cx="9144000" cy="5143500" type="screen16x9"/>
  <p:notesSz cx="6946900" cy="9232900"/>
  <p:embeddedFontLst>
    <p:embeddedFont>
      <p:font typeface="Franklin Gothic Demi" panose="020B0603020102020204" pitchFamily="34" charset="0"/>
      <p:regular r:id="rId15"/>
      <p:bold r:id="rId16"/>
      <p:italic r:id="rId17"/>
      <p:boldItalic r:id="rId18"/>
    </p:embeddedFont>
    <p:embeddedFont>
      <p:font typeface="Raleway" pitchFamily="2" charset="77"/>
      <p:regular r:id="rId19"/>
      <p:bold r:id="rId20"/>
      <p:italic r:id="rId21"/>
      <p:boldItalic r:id="rId22"/>
    </p:embeddedFont>
    <p:embeddedFont>
      <p:font typeface="Source Sans Pro" panose="020B0503030403020204" pitchFamily="34" charset="0"/>
      <p:regular r:id="rId23"/>
      <p:bold r:id="rId24"/>
      <p:italic r:id="rId25"/>
      <p:boldItalic r:id="rId26"/>
    </p:embeddedFont>
  </p:embeddedFontLst>
  <p:defaultTextStyle>
    <a:defPPr>
      <a:defRPr lang="en-US"/>
    </a:defPPr>
    <a:lvl1pPr algn="l" rtl="0" fontAlgn="base">
      <a:spcBef>
        <a:spcPct val="0"/>
      </a:spcBef>
      <a:spcAft>
        <a:spcPct val="0"/>
      </a:spcAft>
      <a:defRPr b="1" kern="1200">
        <a:solidFill>
          <a:schemeClr val="tx1"/>
        </a:solidFill>
        <a:latin typeface="Franklin Gothic Demi" pitchFamily="34" charset="0"/>
        <a:ea typeface="+mn-ea"/>
        <a:cs typeface="+mn-cs"/>
      </a:defRPr>
    </a:lvl1pPr>
    <a:lvl2pPr marL="457200" algn="l" rtl="0" fontAlgn="base">
      <a:spcBef>
        <a:spcPct val="0"/>
      </a:spcBef>
      <a:spcAft>
        <a:spcPct val="0"/>
      </a:spcAft>
      <a:defRPr b="1" kern="1200">
        <a:solidFill>
          <a:schemeClr val="tx1"/>
        </a:solidFill>
        <a:latin typeface="Franklin Gothic Demi" pitchFamily="34" charset="0"/>
        <a:ea typeface="+mn-ea"/>
        <a:cs typeface="+mn-cs"/>
      </a:defRPr>
    </a:lvl2pPr>
    <a:lvl3pPr marL="914400" algn="l" rtl="0" fontAlgn="base">
      <a:spcBef>
        <a:spcPct val="0"/>
      </a:spcBef>
      <a:spcAft>
        <a:spcPct val="0"/>
      </a:spcAft>
      <a:defRPr b="1" kern="1200">
        <a:solidFill>
          <a:schemeClr val="tx1"/>
        </a:solidFill>
        <a:latin typeface="Franklin Gothic Demi" pitchFamily="34" charset="0"/>
        <a:ea typeface="+mn-ea"/>
        <a:cs typeface="+mn-cs"/>
      </a:defRPr>
    </a:lvl3pPr>
    <a:lvl4pPr marL="1371600" algn="l" rtl="0" fontAlgn="base">
      <a:spcBef>
        <a:spcPct val="0"/>
      </a:spcBef>
      <a:spcAft>
        <a:spcPct val="0"/>
      </a:spcAft>
      <a:defRPr b="1" kern="1200">
        <a:solidFill>
          <a:schemeClr val="tx1"/>
        </a:solidFill>
        <a:latin typeface="Franklin Gothic Demi" pitchFamily="34" charset="0"/>
        <a:ea typeface="+mn-ea"/>
        <a:cs typeface="+mn-cs"/>
      </a:defRPr>
    </a:lvl4pPr>
    <a:lvl5pPr marL="1828800" algn="l" rtl="0" fontAlgn="base">
      <a:spcBef>
        <a:spcPct val="0"/>
      </a:spcBef>
      <a:spcAft>
        <a:spcPct val="0"/>
      </a:spcAft>
      <a:defRPr b="1" kern="1200">
        <a:solidFill>
          <a:schemeClr val="tx1"/>
        </a:solidFill>
        <a:latin typeface="Franklin Gothic Demi" pitchFamily="34" charset="0"/>
        <a:ea typeface="+mn-ea"/>
        <a:cs typeface="+mn-cs"/>
      </a:defRPr>
    </a:lvl5pPr>
    <a:lvl6pPr marL="2286000" algn="l" defTabSz="914400" rtl="0" eaLnBrk="1" latinLnBrk="0" hangingPunct="1">
      <a:defRPr b="1" kern="1200">
        <a:solidFill>
          <a:schemeClr val="tx1"/>
        </a:solidFill>
        <a:latin typeface="Franklin Gothic Demi" pitchFamily="34" charset="0"/>
        <a:ea typeface="+mn-ea"/>
        <a:cs typeface="+mn-cs"/>
      </a:defRPr>
    </a:lvl6pPr>
    <a:lvl7pPr marL="2743200" algn="l" defTabSz="914400" rtl="0" eaLnBrk="1" latinLnBrk="0" hangingPunct="1">
      <a:defRPr b="1" kern="1200">
        <a:solidFill>
          <a:schemeClr val="tx1"/>
        </a:solidFill>
        <a:latin typeface="Franklin Gothic Demi" pitchFamily="34" charset="0"/>
        <a:ea typeface="+mn-ea"/>
        <a:cs typeface="+mn-cs"/>
      </a:defRPr>
    </a:lvl7pPr>
    <a:lvl8pPr marL="3200400" algn="l" defTabSz="914400" rtl="0" eaLnBrk="1" latinLnBrk="0" hangingPunct="1">
      <a:defRPr b="1" kern="1200">
        <a:solidFill>
          <a:schemeClr val="tx1"/>
        </a:solidFill>
        <a:latin typeface="Franklin Gothic Demi" pitchFamily="34" charset="0"/>
        <a:ea typeface="+mn-ea"/>
        <a:cs typeface="+mn-cs"/>
      </a:defRPr>
    </a:lvl8pPr>
    <a:lvl9pPr marL="3657600" algn="l" defTabSz="914400" rtl="0" eaLnBrk="1" latinLnBrk="0" hangingPunct="1">
      <a:defRPr b="1" kern="1200">
        <a:solidFill>
          <a:schemeClr val="tx1"/>
        </a:solidFill>
        <a:latin typeface="Franklin Gothic Demi"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B3838"/>
    <a:srgbClr val="E88659"/>
    <a:srgbClr val="E4703C"/>
    <a:srgbClr val="E16127"/>
    <a:srgbClr val="002060"/>
    <a:srgbClr val="FAFAFA"/>
    <a:srgbClr val="B3B3B3"/>
    <a:srgbClr val="000000"/>
    <a:srgbClr val="CFE7FC"/>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40" autoAdjust="0"/>
    <p:restoredTop sz="72177" autoAdjust="0"/>
  </p:normalViewPr>
  <p:slideViewPr>
    <p:cSldViewPr snapToGrid="0">
      <p:cViewPr varScale="1">
        <p:scale>
          <a:sx n="120" d="100"/>
          <a:sy n="120" d="100"/>
        </p:scale>
        <p:origin x="2376" y="192"/>
      </p:cViewPr>
      <p:guideLst>
        <p:guide orient="horz" pos="1620"/>
        <p:guide pos="2880"/>
      </p:guideLst>
    </p:cSldViewPr>
  </p:slideViewPr>
  <p:notesTextViewPr>
    <p:cViewPr>
      <p:scale>
        <a:sx n="100" d="100"/>
        <a:sy n="100" d="100"/>
      </p:scale>
      <p:origin x="0" y="0"/>
    </p:cViewPr>
  </p:notesTextViewPr>
  <p:sorterViewPr>
    <p:cViewPr varScale="1">
      <p:scale>
        <a:sx n="191" d="100"/>
        <a:sy n="19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6546" name="Rectangle 2"/>
          <p:cNvSpPr>
            <a:spLocks noGrp="1" noChangeArrowheads="1"/>
          </p:cNvSpPr>
          <p:nvPr>
            <p:ph type="hdr" sz="quarter"/>
          </p:nvPr>
        </p:nvSpPr>
        <p:spPr bwMode="auto">
          <a:xfrm>
            <a:off x="0" y="0"/>
            <a:ext cx="3009900" cy="461963"/>
          </a:xfrm>
          <a:prstGeom prst="rect">
            <a:avLst/>
          </a:prstGeom>
          <a:noFill/>
          <a:ln w="9525">
            <a:noFill/>
            <a:miter lim="800000"/>
            <a:headEnd/>
            <a:tailEnd/>
          </a:ln>
          <a:effectLst/>
        </p:spPr>
        <p:txBody>
          <a:bodyPr vert="horz" wrap="square" lIns="92610" tIns="46305" rIns="92610" bIns="46305" numCol="1" anchor="t" anchorCtr="0" compatLnSpc="1">
            <a:prstTxWarp prst="textNoShape">
              <a:avLst/>
            </a:prstTxWarp>
          </a:bodyPr>
          <a:lstStyle>
            <a:lvl1pPr defTabSz="925513">
              <a:defRPr sz="1200" b="0" smtClean="0"/>
            </a:lvl1pPr>
          </a:lstStyle>
          <a:p>
            <a:pPr>
              <a:defRPr/>
            </a:pPr>
            <a:endParaRPr lang="en-US" dirty="0">
              <a:latin typeface="Calibri"/>
            </a:endParaRPr>
          </a:p>
        </p:txBody>
      </p:sp>
      <p:sp>
        <p:nvSpPr>
          <p:cNvPr id="236547" name="Rectangle 3"/>
          <p:cNvSpPr>
            <a:spLocks noGrp="1" noChangeArrowheads="1"/>
          </p:cNvSpPr>
          <p:nvPr>
            <p:ph type="dt" sz="quarter" idx="1"/>
          </p:nvPr>
        </p:nvSpPr>
        <p:spPr bwMode="auto">
          <a:xfrm>
            <a:off x="3935413" y="0"/>
            <a:ext cx="3009900" cy="461963"/>
          </a:xfrm>
          <a:prstGeom prst="rect">
            <a:avLst/>
          </a:prstGeom>
          <a:noFill/>
          <a:ln w="9525">
            <a:noFill/>
            <a:miter lim="800000"/>
            <a:headEnd/>
            <a:tailEnd/>
          </a:ln>
          <a:effectLst/>
        </p:spPr>
        <p:txBody>
          <a:bodyPr vert="horz" wrap="square" lIns="92610" tIns="46305" rIns="92610" bIns="46305" numCol="1" anchor="t" anchorCtr="0" compatLnSpc="1">
            <a:prstTxWarp prst="textNoShape">
              <a:avLst/>
            </a:prstTxWarp>
          </a:bodyPr>
          <a:lstStyle>
            <a:lvl1pPr algn="r" defTabSz="925513">
              <a:defRPr sz="1200" b="0" smtClean="0"/>
            </a:lvl1pPr>
          </a:lstStyle>
          <a:p>
            <a:pPr>
              <a:defRPr/>
            </a:pPr>
            <a:endParaRPr lang="en-US" dirty="0">
              <a:latin typeface="Calibri"/>
            </a:endParaRPr>
          </a:p>
        </p:txBody>
      </p:sp>
      <p:sp>
        <p:nvSpPr>
          <p:cNvPr id="236548" name="Rectangle 4"/>
          <p:cNvSpPr>
            <a:spLocks noGrp="1" noChangeArrowheads="1"/>
          </p:cNvSpPr>
          <p:nvPr>
            <p:ph type="ftr" sz="quarter" idx="2"/>
          </p:nvPr>
        </p:nvSpPr>
        <p:spPr bwMode="auto">
          <a:xfrm>
            <a:off x="0" y="8769350"/>
            <a:ext cx="3009900" cy="461963"/>
          </a:xfrm>
          <a:prstGeom prst="rect">
            <a:avLst/>
          </a:prstGeom>
          <a:noFill/>
          <a:ln w="9525">
            <a:noFill/>
            <a:miter lim="800000"/>
            <a:headEnd/>
            <a:tailEnd/>
          </a:ln>
          <a:effectLst/>
        </p:spPr>
        <p:txBody>
          <a:bodyPr vert="horz" wrap="square" lIns="92610" tIns="46305" rIns="92610" bIns="46305" numCol="1" anchor="b" anchorCtr="0" compatLnSpc="1">
            <a:prstTxWarp prst="textNoShape">
              <a:avLst/>
            </a:prstTxWarp>
          </a:bodyPr>
          <a:lstStyle>
            <a:lvl1pPr defTabSz="925513">
              <a:defRPr sz="1200" b="0" smtClean="0"/>
            </a:lvl1pPr>
          </a:lstStyle>
          <a:p>
            <a:pPr>
              <a:defRPr/>
            </a:pPr>
            <a:endParaRPr lang="en-US" dirty="0">
              <a:latin typeface="Calibri"/>
            </a:endParaRPr>
          </a:p>
        </p:txBody>
      </p:sp>
      <p:sp>
        <p:nvSpPr>
          <p:cNvPr id="236549" name="Rectangle 5"/>
          <p:cNvSpPr>
            <a:spLocks noGrp="1" noChangeArrowheads="1"/>
          </p:cNvSpPr>
          <p:nvPr>
            <p:ph type="sldNum" sz="quarter" idx="3"/>
          </p:nvPr>
        </p:nvSpPr>
        <p:spPr bwMode="auto">
          <a:xfrm>
            <a:off x="3935413" y="8769350"/>
            <a:ext cx="3009900" cy="461963"/>
          </a:xfrm>
          <a:prstGeom prst="rect">
            <a:avLst/>
          </a:prstGeom>
          <a:noFill/>
          <a:ln w="9525">
            <a:noFill/>
            <a:miter lim="800000"/>
            <a:headEnd/>
            <a:tailEnd/>
          </a:ln>
          <a:effectLst/>
        </p:spPr>
        <p:txBody>
          <a:bodyPr vert="horz" wrap="square" lIns="92610" tIns="46305" rIns="92610" bIns="46305" numCol="1" anchor="b" anchorCtr="0" compatLnSpc="1">
            <a:prstTxWarp prst="textNoShape">
              <a:avLst/>
            </a:prstTxWarp>
          </a:bodyPr>
          <a:lstStyle>
            <a:lvl1pPr algn="r" defTabSz="925513">
              <a:defRPr sz="1200" b="0" smtClean="0"/>
            </a:lvl1pPr>
          </a:lstStyle>
          <a:p>
            <a:pPr>
              <a:defRPr/>
            </a:pPr>
            <a:fld id="{5F3D7B75-15E8-4189-814A-D7421BC4274E}" type="slidenum">
              <a:rPr lang="en-US">
                <a:latin typeface="Calibri"/>
              </a:rPr>
              <a:pPr>
                <a:defRPr/>
              </a:pPr>
              <a:t>‹#›</a:t>
            </a:fld>
            <a:endParaRPr lang="en-US" dirty="0">
              <a:latin typeface="Calibri"/>
            </a:endParaRPr>
          </a:p>
        </p:txBody>
      </p:sp>
    </p:spTree>
    <p:extLst>
      <p:ext uri="{BB962C8B-B14F-4D97-AF65-F5344CB8AC3E}">
        <p14:creationId xmlns:p14="http://schemas.microsoft.com/office/powerpoint/2010/main" val="6223419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0706" name="Rectangle 2"/>
          <p:cNvSpPr>
            <a:spLocks noGrp="1" noChangeArrowheads="1"/>
          </p:cNvSpPr>
          <p:nvPr>
            <p:ph type="hdr" sz="quarter"/>
          </p:nvPr>
        </p:nvSpPr>
        <p:spPr bwMode="auto">
          <a:xfrm>
            <a:off x="0" y="0"/>
            <a:ext cx="3009900" cy="461963"/>
          </a:xfrm>
          <a:prstGeom prst="rect">
            <a:avLst/>
          </a:prstGeom>
          <a:noFill/>
          <a:ln w="9525">
            <a:noFill/>
            <a:miter lim="800000"/>
            <a:headEnd/>
            <a:tailEnd/>
          </a:ln>
          <a:effectLst/>
        </p:spPr>
        <p:txBody>
          <a:bodyPr vert="horz" wrap="square" lIns="92610" tIns="46305" rIns="92610" bIns="46305" numCol="1" anchor="t" anchorCtr="0" compatLnSpc="1">
            <a:prstTxWarp prst="textNoShape">
              <a:avLst/>
            </a:prstTxWarp>
          </a:bodyPr>
          <a:lstStyle>
            <a:lvl1pPr defTabSz="925513">
              <a:defRPr sz="1200" b="0" smtClean="0">
                <a:latin typeface="Calibri"/>
              </a:defRPr>
            </a:lvl1pPr>
          </a:lstStyle>
          <a:p>
            <a:pPr>
              <a:defRPr/>
            </a:pPr>
            <a:endParaRPr lang="en-US" dirty="0"/>
          </a:p>
        </p:txBody>
      </p:sp>
      <p:sp>
        <p:nvSpPr>
          <p:cNvPr id="200707" name="Rectangle 3"/>
          <p:cNvSpPr>
            <a:spLocks noGrp="1" noChangeArrowheads="1"/>
          </p:cNvSpPr>
          <p:nvPr>
            <p:ph type="dt" idx="1"/>
          </p:nvPr>
        </p:nvSpPr>
        <p:spPr bwMode="auto">
          <a:xfrm>
            <a:off x="3935413" y="0"/>
            <a:ext cx="3009900" cy="461963"/>
          </a:xfrm>
          <a:prstGeom prst="rect">
            <a:avLst/>
          </a:prstGeom>
          <a:noFill/>
          <a:ln w="9525">
            <a:noFill/>
            <a:miter lim="800000"/>
            <a:headEnd/>
            <a:tailEnd/>
          </a:ln>
          <a:effectLst/>
        </p:spPr>
        <p:txBody>
          <a:bodyPr vert="horz" wrap="square" lIns="92610" tIns="46305" rIns="92610" bIns="46305" numCol="1" anchor="t" anchorCtr="0" compatLnSpc="1">
            <a:prstTxWarp prst="textNoShape">
              <a:avLst/>
            </a:prstTxWarp>
          </a:bodyPr>
          <a:lstStyle>
            <a:lvl1pPr algn="r" defTabSz="925513">
              <a:defRPr sz="1200" b="0" smtClean="0">
                <a:latin typeface="Calibri"/>
              </a:defRPr>
            </a:lvl1pPr>
          </a:lstStyle>
          <a:p>
            <a:pPr>
              <a:defRPr/>
            </a:pPr>
            <a:endParaRPr lang="en-US" dirty="0"/>
          </a:p>
        </p:txBody>
      </p:sp>
      <p:sp>
        <p:nvSpPr>
          <p:cNvPr id="45060" name="Rectangle 4"/>
          <p:cNvSpPr>
            <a:spLocks noGrp="1" noRot="1" noChangeAspect="1" noChangeArrowheads="1" noTextEdit="1"/>
          </p:cNvSpPr>
          <p:nvPr>
            <p:ph type="sldImg" idx="2"/>
          </p:nvPr>
        </p:nvSpPr>
        <p:spPr bwMode="auto">
          <a:xfrm>
            <a:off x="396875" y="692150"/>
            <a:ext cx="6154738" cy="3462338"/>
          </a:xfrm>
          <a:prstGeom prst="rect">
            <a:avLst/>
          </a:prstGeom>
          <a:noFill/>
          <a:ln w="9525">
            <a:solidFill>
              <a:srgbClr val="000000"/>
            </a:solidFill>
            <a:miter lim="800000"/>
            <a:headEnd/>
            <a:tailEnd/>
          </a:ln>
        </p:spPr>
      </p:sp>
      <p:sp>
        <p:nvSpPr>
          <p:cNvPr id="200709" name="Rectangle 5"/>
          <p:cNvSpPr>
            <a:spLocks noGrp="1" noChangeArrowheads="1"/>
          </p:cNvSpPr>
          <p:nvPr>
            <p:ph type="body" sz="quarter" idx="3"/>
          </p:nvPr>
        </p:nvSpPr>
        <p:spPr bwMode="auto">
          <a:xfrm>
            <a:off x="695325" y="4386263"/>
            <a:ext cx="5556250" cy="4154487"/>
          </a:xfrm>
          <a:prstGeom prst="rect">
            <a:avLst/>
          </a:prstGeom>
          <a:noFill/>
          <a:ln w="9525">
            <a:noFill/>
            <a:miter lim="800000"/>
            <a:headEnd/>
            <a:tailEnd/>
          </a:ln>
          <a:effectLst/>
        </p:spPr>
        <p:txBody>
          <a:bodyPr vert="horz" wrap="square" lIns="92610" tIns="46305" rIns="92610" bIns="46305"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00710" name="Rectangle 6"/>
          <p:cNvSpPr>
            <a:spLocks noGrp="1" noChangeArrowheads="1"/>
          </p:cNvSpPr>
          <p:nvPr>
            <p:ph type="ftr" sz="quarter" idx="4"/>
          </p:nvPr>
        </p:nvSpPr>
        <p:spPr bwMode="auto">
          <a:xfrm>
            <a:off x="0" y="8769350"/>
            <a:ext cx="3009900" cy="461963"/>
          </a:xfrm>
          <a:prstGeom prst="rect">
            <a:avLst/>
          </a:prstGeom>
          <a:noFill/>
          <a:ln w="9525">
            <a:noFill/>
            <a:miter lim="800000"/>
            <a:headEnd/>
            <a:tailEnd/>
          </a:ln>
          <a:effectLst/>
        </p:spPr>
        <p:txBody>
          <a:bodyPr vert="horz" wrap="square" lIns="92610" tIns="46305" rIns="92610" bIns="46305" numCol="1" anchor="b" anchorCtr="0" compatLnSpc="1">
            <a:prstTxWarp prst="textNoShape">
              <a:avLst/>
            </a:prstTxWarp>
          </a:bodyPr>
          <a:lstStyle>
            <a:lvl1pPr defTabSz="925513">
              <a:defRPr sz="1200" b="0" smtClean="0">
                <a:latin typeface="Calibri"/>
              </a:defRPr>
            </a:lvl1pPr>
          </a:lstStyle>
          <a:p>
            <a:pPr>
              <a:defRPr/>
            </a:pPr>
            <a:endParaRPr lang="en-US" dirty="0"/>
          </a:p>
        </p:txBody>
      </p:sp>
      <p:sp>
        <p:nvSpPr>
          <p:cNvPr id="200711" name="Rectangle 7"/>
          <p:cNvSpPr>
            <a:spLocks noGrp="1" noChangeArrowheads="1"/>
          </p:cNvSpPr>
          <p:nvPr>
            <p:ph type="sldNum" sz="quarter" idx="5"/>
          </p:nvPr>
        </p:nvSpPr>
        <p:spPr bwMode="auto">
          <a:xfrm>
            <a:off x="3935413" y="8769350"/>
            <a:ext cx="3009900" cy="461963"/>
          </a:xfrm>
          <a:prstGeom prst="rect">
            <a:avLst/>
          </a:prstGeom>
          <a:noFill/>
          <a:ln w="9525">
            <a:noFill/>
            <a:miter lim="800000"/>
            <a:headEnd/>
            <a:tailEnd/>
          </a:ln>
          <a:effectLst/>
        </p:spPr>
        <p:txBody>
          <a:bodyPr vert="horz" wrap="square" lIns="92610" tIns="46305" rIns="92610" bIns="46305" numCol="1" anchor="b" anchorCtr="0" compatLnSpc="1">
            <a:prstTxWarp prst="textNoShape">
              <a:avLst/>
            </a:prstTxWarp>
          </a:bodyPr>
          <a:lstStyle>
            <a:lvl1pPr algn="r" defTabSz="925513">
              <a:defRPr sz="1200" b="0" smtClean="0">
                <a:latin typeface="Calibri"/>
              </a:defRPr>
            </a:lvl1pPr>
          </a:lstStyle>
          <a:p>
            <a:pPr>
              <a:defRPr/>
            </a:pPr>
            <a:fld id="{488BCBAF-E4A5-4AD2-B716-6B4C1F62F17A}" type="slidenum">
              <a:rPr lang="en-US" smtClean="0"/>
              <a:pPr>
                <a:defRPr/>
              </a:pPr>
              <a:t>‹#›</a:t>
            </a:fld>
            <a:endParaRPr lang="en-US" dirty="0"/>
          </a:p>
        </p:txBody>
      </p:sp>
    </p:spTree>
    <p:extLst>
      <p:ext uri="{BB962C8B-B14F-4D97-AF65-F5344CB8AC3E}">
        <p14:creationId xmlns:p14="http://schemas.microsoft.com/office/powerpoint/2010/main" val="36369270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a:ea typeface="+mn-ea"/>
        <a:cs typeface="+mn-cs"/>
      </a:defRPr>
    </a:lvl1pPr>
    <a:lvl2pPr marL="457200" algn="l" rtl="0" eaLnBrk="0" fontAlgn="base" hangingPunct="0">
      <a:spcBef>
        <a:spcPct val="30000"/>
      </a:spcBef>
      <a:spcAft>
        <a:spcPct val="0"/>
      </a:spcAft>
      <a:defRPr sz="1200" kern="1200">
        <a:solidFill>
          <a:schemeClr val="tx1"/>
        </a:solidFill>
        <a:latin typeface="Calibri"/>
        <a:ea typeface="+mn-ea"/>
        <a:cs typeface="+mn-cs"/>
      </a:defRPr>
    </a:lvl2pPr>
    <a:lvl3pPr marL="914400" algn="l" rtl="0" eaLnBrk="0" fontAlgn="base" hangingPunct="0">
      <a:spcBef>
        <a:spcPct val="30000"/>
      </a:spcBef>
      <a:spcAft>
        <a:spcPct val="0"/>
      </a:spcAft>
      <a:defRPr sz="1200" kern="1200">
        <a:solidFill>
          <a:schemeClr val="tx1"/>
        </a:solidFill>
        <a:latin typeface="Calibri"/>
        <a:ea typeface="+mn-ea"/>
        <a:cs typeface="+mn-cs"/>
      </a:defRPr>
    </a:lvl3pPr>
    <a:lvl4pPr marL="1371600" algn="l" rtl="0" eaLnBrk="0" fontAlgn="base" hangingPunct="0">
      <a:spcBef>
        <a:spcPct val="30000"/>
      </a:spcBef>
      <a:spcAft>
        <a:spcPct val="0"/>
      </a:spcAft>
      <a:defRPr sz="1200" kern="1200">
        <a:solidFill>
          <a:schemeClr val="tx1"/>
        </a:solidFill>
        <a:latin typeface="Calibri"/>
        <a:ea typeface="+mn-ea"/>
        <a:cs typeface="+mn-cs"/>
      </a:defRPr>
    </a:lvl4pPr>
    <a:lvl5pPr marL="1828800" algn="l" rtl="0" eaLnBrk="0" fontAlgn="base" hangingPunct="0">
      <a:spcBef>
        <a:spcPct val="30000"/>
      </a:spcBef>
      <a:spcAft>
        <a:spcPct val="0"/>
      </a:spcAft>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396875" y="692150"/>
            <a:ext cx="6154738" cy="3462338"/>
          </a:xfrm>
          <a:ln/>
        </p:spPr>
      </p:sp>
      <p:sp>
        <p:nvSpPr>
          <p:cNvPr id="46083" name="Notes Placeholder 2"/>
          <p:cNvSpPr>
            <a:spLocks noGrp="1"/>
          </p:cNvSpPr>
          <p:nvPr>
            <p:ph type="body" idx="1"/>
          </p:nvPr>
        </p:nvSpPr>
        <p:spPr>
          <a:noFill/>
          <a:ln/>
        </p:spPr>
        <p:txBody>
          <a:bodyPr/>
          <a:lstStyle/>
          <a:p>
            <a:r>
              <a:rPr lang="en-US" sz="1200" b="1" kern="1200" dirty="0">
                <a:solidFill>
                  <a:schemeClr val="tx1"/>
                </a:solidFill>
                <a:effectLst/>
                <a:latin typeface="Calibri"/>
                <a:ea typeface="+mn-ea"/>
                <a:cs typeface="+mn-cs"/>
              </a:rPr>
              <a:t>FAMILY &amp; REDEMPTION</a:t>
            </a:r>
            <a:endParaRPr lang="en-US" b="1" dirty="0"/>
          </a:p>
          <a:p>
            <a:r>
              <a:rPr lang="en-US" b="1" dirty="0"/>
              <a:t>Restoring God’s Purpose in Our Family Relationships</a:t>
            </a:r>
            <a:endParaRPr lang="en-US" dirty="0"/>
          </a:p>
          <a:p>
            <a:endParaRPr lang="en-US" dirty="0"/>
          </a:p>
        </p:txBody>
      </p:sp>
      <p:sp>
        <p:nvSpPr>
          <p:cNvPr id="46084" name="Slide Number Placeholder 3"/>
          <p:cNvSpPr>
            <a:spLocks noGrp="1"/>
          </p:cNvSpPr>
          <p:nvPr>
            <p:ph type="sldNum" sz="quarter" idx="5"/>
          </p:nvPr>
        </p:nvSpPr>
        <p:spPr>
          <a:noFill/>
        </p:spPr>
        <p:txBody>
          <a:bodyPr/>
          <a:lstStyle/>
          <a:p>
            <a:fld id="{246A9538-15B0-4B39-B668-BFA3A0100FCD}" type="slidenum">
              <a:rPr lang="en-US"/>
              <a:pPr/>
              <a:t>1</a:t>
            </a:fld>
            <a:endParaRPr lang="en-US"/>
          </a:p>
        </p:txBody>
      </p:sp>
    </p:spTree>
    <p:extLst>
      <p:ext uri="{BB962C8B-B14F-4D97-AF65-F5344CB8AC3E}">
        <p14:creationId xmlns:p14="http://schemas.microsoft.com/office/powerpoint/2010/main" val="2438838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4738" cy="3462338"/>
          </a:xfrm>
        </p:spPr>
      </p:sp>
      <p:sp>
        <p:nvSpPr>
          <p:cNvPr id="3" name="Notes Placeholder 2"/>
          <p:cNvSpPr>
            <a:spLocks noGrp="1"/>
          </p:cNvSpPr>
          <p:nvPr>
            <p:ph type="body" idx="1"/>
          </p:nvPr>
        </p:nvSpPr>
        <p:spPr/>
        <p:txBody>
          <a:bodyPr/>
          <a:lstStyle/>
          <a:p>
            <a:pPr marR="0" algn="l" rtl="0" eaLnBrk="0" fontAlgn="base" hangingPunct="0">
              <a:spcBef>
                <a:spcPct val="30000"/>
              </a:spcBef>
              <a:spcAft>
                <a:spcPct val="0"/>
              </a:spcAft>
            </a:pPr>
            <a:r>
              <a:rPr lang="en-US" sz="1200" b="1" kern="1200" dirty="0">
                <a:solidFill>
                  <a:schemeClr val="tx1"/>
                </a:solidFill>
                <a:effectLst/>
                <a:latin typeface="Calibri"/>
                <a:ea typeface="+mn-ea"/>
                <a:cs typeface="+mn-cs"/>
              </a:rPr>
              <a:t>EXPERIENCING GOD’S REDEEMING GRACE</a:t>
            </a:r>
          </a:p>
          <a:p>
            <a:pPr marR="0" algn="l" rtl="0" eaLnBrk="0" fontAlgn="base" hangingPunct="0">
              <a:spcBef>
                <a:spcPct val="30000"/>
              </a:spcBef>
              <a:spcAft>
                <a:spcPct val="0"/>
              </a:spcAft>
            </a:pPr>
            <a:r>
              <a:rPr lang="en-US" sz="1200" b="1" kern="1200" dirty="0">
                <a:solidFill>
                  <a:schemeClr val="tx1"/>
                </a:solidFill>
                <a:effectLst/>
                <a:latin typeface="Calibri"/>
                <a:ea typeface="+mn-ea"/>
                <a:cs typeface="+mn-cs"/>
              </a:rPr>
              <a:t>What is the greatest source of disappointment or pain in your family?</a:t>
            </a:r>
          </a:p>
          <a:p>
            <a:pPr marR="0" algn="l" rtl="0" eaLnBrk="0" fontAlgn="base" hangingPunct="0">
              <a:spcBef>
                <a:spcPct val="30000"/>
              </a:spcBef>
              <a:spcAft>
                <a:spcPct val="0"/>
              </a:spcAft>
            </a:pPr>
            <a:endParaRPr lang="en-US" sz="1200" b="1" kern="1200" dirty="0">
              <a:solidFill>
                <a:schemeClr val="tx1"/>
              </a:solidFill>
              <a:effectLst/>
              <a:latin typeface="Calibri"/>
              <a:ea typeface="+mn-ea"/>
              <a:cs typeface="+mn-cs"/>
            </a:endParaRPr>
          </a:p>
          <a:p>
            <a:pPr marR="0" algn="l" rtl="0" eaLnBrk="0" fontAlgn="base" hangingPunct="0">
              <a:spcBef>
                <a:spcPct val="30000"/>
              </a:spcBef>
              <a:spcAft>
                <a:spcPct val="0"/>
              </a:spcAft>
            </a:pPr>
            <a:r>
              <a:rPr lang="en-US" sz="1200" b="1" kern="1200" dirty="0">
                <a:solidFill>
                  <a:schemeClr val="tx1"/>
                </a:solidFill>
                <a:effectLst/>
                <a:latin typeface="Calibri"/>
                <a:ea typeface="+mn-ea"/>
                <a:cs typeface="+mn-cs"/>
              </a:rPr>
              <a:t>Where would you like to experience God’s redeeming grace in your life as it relates to your family or the family of God?  </a:t>
            </a:r>
          </a:p>
          <a:p>
            <a:pPr marR="0" algn="l" rtl="0" eaLnBrk="0" fontAlgn="base" hangingPunct="0">
              <a:spcBef>
                <a:spcPct val="30000"/>
              </a:spcBef>
              <a:spcAft>
                <a:spcPct val="0"/>
              </a:spcAft>
            </a:pPr>
            <a:endParaRPr lang="en-US" sz="1200" b="1" kern="1200" dirty="0">
              <a:solidFill>
                <a:schemeClr val="tx1"/>
              </a:solidFill>
              <a:effectLst/>
              <a:latin typeface="Calibri"/>
              <a:ea typeface="+mn-ea"/>
              <a:cs typeface="+mn-cs"/>
            </a:endParaRPr>
          </a:p>
          <a:p>
            <a:pPr marR="0" algn="l" rtl="0" eaLnBrk="0" fontAlgn="base" hangingPunct="0">
              <a:spcBef>
                <a:spcPct val="30000"/>
              </a:spcBef>
              <a:spcAft>
                <a:spcPct val="0"/>
              </a:spcAft>
            </a:pPr>
            <a:r>
              <a:rPr lang="en-US" sz="1200" b="1" kern="1200" dirty="0">
                <a:solidFill>
                  <a:schemeClr val="tx1"/>
                </a:solidFill>
                <a:effectLst/>
                <a:latin typeface="Calibri"/>
                <a:ea typeface="+mn-ea"/>
                <a:cs typeface="+mn-cs"/>
              </a:rPr>
              <a:t>If discussing your own family is too painful, or if you have been estranged from your</a:t>
            </a:r>
          </a:p>
          <a:p>
            <a:pPr marR="0" algn="l" rtl="0" eaLnBrk="0" fontAlgn="base" hangingPunct="0">
              <a:spcBef>
                <a:spcPct val="30000"/>
              </a:spcBef>
              <a:spcAft>
                <a:spcPct val="0"/>
              </a:spcAft>
            </a:pPr>
            <a:r>
              <a:rPr lang="en-US" sz="1200" b="1" kern="1200" dirty="0">
                <a:solidFill>
                  <a:schemeClr val="tx1"/>
                </a:solidFill>
                <a:effectLst/>
                <a:latin typeface="Calibri"/>
                <a:ea typeface="+mn-ea"/>
                <a:cs typeface="+mn-cs"/>
              </a:rPr>
              <a:t>family because of your faith, you can answer this question in relationship to the family of God, the Church.</a:t>
            </a:r>
          </a:p>
          <a:p>
            <a:pPr marL="0" marR="0" algn="just">
              <a:spcBef>
                <a:spcPts val="0"/>
              </a:spcBef>
              <a:spcAft>
                <a:spcPts val="600"/>
              </a:spcAft>
            </a:pPr>
            <a:endParaRPr lang="en-US" sz="1200" b="1" kern="1400" dirty="0">
              <a:effectLst/>
              <a:latin typeface="Times New Roman"/>
              <a:ea typeface="Times New Roman"/>
            </a:endParaRPr>
          </a:p>
        </p:txBody>
      </p:sp>
      <p:sp>
        <p:nvSpPr>
          <p:cNvPr id="4" name="Slide Number Placeholder 3"/>
          <p:cNvSpPr>
            <a:spLocks noGrp="1"/>
          </p:cNvSpPr>
          <p:nvPr>
            <p:ph type="sldNum" sz="quarter" idx="10"/>
          </p:nvPr>
        </p:nvSpPr>
        <p:spPr/>
        <p:txBody>
          <a:bodyPr/>
          <a:lstStyle/>
          <a:p>
            <a:pPr>
              <a:defRPr/>
            </a:pPr>
            <a:fld id="{488BCBAF-E4A5-4AD2-B716-6B4C1F62F17A}" type="slidenum">
              <a:rPr lang="en-US" smtClean="0"/>
              <a:pPr>
                <a:defRPr/>
              </a:pPr>
              <a:t>10</a:t>
            </a:fld>
            <a:endParaRPr lang="en-US"/>
          </a:p>
        </p:txBody>
      </p:sp>
    </p:spTree>
    <p:extLst>
      <p:ext uri="{BB962C8B-B14F-4D97-AF65-F5344CB8AC3E}">
        <p14:creationId xmlns:p14="http://schemas.microsoft.com/office/powerpoint/2010/main" val="30810080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a:solidFill>
                  <a:schemeClr val="tx1"/>
                </a:solidFill>
                <a:latin typeface="Calibri" pitchFamily="34" charset="0"/>
                <a:ea typeface="ＭＳ Ｐゴシック" charset="0"/>
                <a:cs typeface="ＭＳ Ｐゴシック" charset="0"/>
              </a:rPr>
              <a:t>CONCLUSION</a:t>
            </a:r>
            <a:endParaRPr lang="en-US" sz="1200" b="1" i="0" u="none" strike="noStrike" kern="1200" baseline="0" dirty="0">
              <a:solidFill>
                <a:schemeClr val="tx1"/>
              </a:solidFill>
              <a:latin typeface="Calibri" pitchFamily="34" charset="0"/>
              <a:ea typeface="ＭＳ Ｐゴシック" charset="0"/>
              <a:cs typeface="ＭＳ Ｐゴシック" charset="0"/>
            </a:endParaRPr>
          </a:p>
          <a:p>
            <a:pPr marR="0" algn="l" rtl="0" eaLnBrk="0" fontAlgn="base" hangingPunct="0">
              <a:spcBef>
                <a:spcPct val="30000"/>
              </a:spcBef>
              <a:spcAft>
                <a:spcPct val="0"/>
              </a:spcAft>
            </a:pPr>
            <a:r>
              <a:rPr lang="en-US" sz="1200" b="1" kern="1200" dirty="0">
                <a:solidFill>
                  <a:schemeClr val="tx1"/>
                </a:solidFill>
                <a:latin typeface="Calibri"/>
                <a:ea typeface="+mn-ea"/>
                <a:cs typeface="+mn-cs"/>
              </a:rPr>
              <a:t>God designed the family as the foundation for every person’s life. As with all creation, it was originally created perfect. </a:t>
            </a:r>
          </a:p>
          <a:p>
            <a:pPr marR="0" algn="l" rtl="0" eaLnBrk="0" fontAlgn="base" hangingPunct="0">
              <a:spcBef>
                <a:spcPct val="30000"/>
              </a:spcBef>
              <a:spcAft>
                <a:spcPct val="0"/>
              </a:spcAft>
            </a:pPr>
            <a:r>
              <a:rPr lang="en-US" sz="1200" b="1" kern="1200" dirty="0">
                <a:solidFill>
                  <a:schemeClr val="tx1"/>
                </a:solidFill>
                <a:latin typeface="Calibri"/>
                <a:ea typeface="+mn-ea"/>
                <a:cs typeface="+mn-cs"/>
              </a:rPr>
              <a:t>Because of sin, every family experiences some level of brokenness. God’s will, however,</a:t>
            </a:r>
          </a:p>
          <a:p>
            <a:pPr marR="0" algn="l" rtl="0" eaLnBrk="0" fontAlgn="base" hangingPunct="0">
              <a:spcBef>
                <a:spcPct val="30000"/>
              </a:spcBef>
              <a:spcAft>
                <a:spcPct val="0"/>
              </a:spcAft>
            </a:pPr>
            <a:r>
              <a:rPr lang="en-US" sz="1200" b="1" kern="1200" dirty="0">
                <a:solidFill>
                  <a:schemeClr val="tx1"/>
                </a:solidFill>
                <a:latin typeface="Calibri"/>
                <a:ea typeface="+mn-ea"/>
                <a:cs typeface="+mn-cs"/>
              </a:rPr>
              <a:t>is wholeness. The first step to experiencing God’s perfect will in your family, and in the family of God, is always confession of sin and fully turning to God so that His rule and reign can guide your life. </a:t>
            </a:r>
          </a:p>
          <a:p>
            <a:pPr marR="0" algn="l" rtl="0" eaLnBrk="0" fontAlgn="base" hangingPunct="0">
              <a:spcBef>
                <a:spcPct val="30000"/>
              </a:spcBef>
              <a:spcAft>
                <a:spcPct val="0"/>
              </a:spcAft>
            </a:pPr>
            <a:endParaRPr lang="en-US" sz="1200" b="1" kern="1200" dirty="0">
              <a:solidFill>
                <a:schemeClr val="tx1"/>
              </a:solidFill>
              <a:latin typeface="Calibri"/>
              <a:ea typeface="+mn-ea"/>
              <a:cs typeface="+mn-cs"/>
            </a:endParaRPr>
          </a:p>
          <a:p>
            <a:pPr marR="0" algn="l" rtl="0" eaLnBrk="0" fontAlgn="base" hangingPunct="0">
              <a:spcBef>
                <a:spcPct val="30000"/>
              </a:spcBef>
              <a:spcAft>
                <a:spcPct val="0"/>
              </a:spcAft>
            </a:pPr>
            <a:r>
              <a:rPr lang="en-US" sz="1200" b="1" kern="1200" dirty="0">
                <a:solidFill>
                  <a:schemeClr val="tx1"/>
                </a:solidFill>
                <a:latin typeface="Calibri"/>
                <a:ea typeface="+mn-ea"/>
                <a:cs typeface="+mn-cs"/>
              </a:rPr>
              <a:t>God’s power can heal your wounds. The first step is to allow the healing work of the Holy Spirit to help you acknowledge your pain, surrender it to Christ, and do the hard work of finding reconciliation. Sometimes your emotions have been damaged by a person who is no longer alive. In that case, it is still </a:t>
            </a:r>
            <a:r>
              <a:rPr lang="en-US" sz="1200" b="1" u="sng" kern="1200" dirty="0">
                <a:solidFill>
                  <a:schemeClr val="tx1"/>
                </a:solidFill>
                <a:latin typeface="Calibri"/>
                <a:ea typeface="+mn-ea"/>
                <a:cs typeface="+mn-cs"/>
              </a:rPr>
              <a:t>important</a:t>
            </a:r>
            <a:r>
              <a:rPr lang="en-US" sz="1200" b="1" kern="1200" dirty="0">
                <a:solidFill>
                  <a:schemeClr val="tx1"/>
                </a:solidFill>
                <a:latin typeface="Calibri"/>
                <a:ea typeface="+mn-ea"/>
                <a:cs typeface="+mn-cs"/>
              </a:rPr>
              <a:t> to forgive the deep pain they have caused.</a:t>
            </a:r>
          </a:p>
        </p:txBody>
      </p:sp>
      <p:sp>
        <p:nvSpPr>
          <p:cNvPr id="4" name="Slide Number Placeholder 3"/>
          <p:cNvSpPr>
            <a:spLocks noGrp="1"/>
          </p:cNvSpPr>
          <p:nvPr>
            <p:ph type="sldNum" sz="quarter" idx="10"/>
          </p:nvPr>
        </p:nvSpPr>
        <p:spPr/>
        <p:txBody>
          <a:bodyPr/>
          <a:lstStyle/>
          <a:p>
            <a:pPr>
              <a:defRPr/>
            </a:pPr>
            <a:fld id="{A0A423D6-CC7F-4F8E-A3CA-3995D321E21B}" type="slidenum">
              <a:rPr lang="en-GB" smtClean="0"/>
              <a:pPr>
                <a:defRPr/>
              </a:pPr>
              <a:t>11</a:t>
            </a:fld>
            <a:endParaRPr lang="en-GB"/>
          </a:p>
        </p:txBody>
      </p:sp>
    </p:spTree>
    <p:extLst>
      <p:ext uri="{BB962C8B-B14F-4D97-AF65-F5344CB8AC3E}">
        <p14:creationId xmlns:p14="http://schemas.microsoft.com/office/powerpoint/2010/main" val="2518606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4738" cy="3462338"/>
          </a:xfrm>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Calibri" pitchFamily="34" charset="0"/>
                <a:ea typeface="ＭＳ Ｐゴシック" charset="0"/>
                <a:cs typeface="ＭＳ Ｐゴシック" charset="0"/>
              </a:rPr>
              <a:t>Introduction: God’s vision for the Family</a:t>
            </a:r>
          </a:p>
          <a:p>
            <a:endParaRPr lang="en-US" sz="1200" kern="1200" dirty="0">
              <a:solidFill>
                <a:schemeClr val="tx1"/>
              </a:solidFill>
              <a:effectLst/>
              <a:latin typeface="Calibri"/>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effectLst/>
                <a:latin typeface="Calibri"/>
                <a:ea typeface="+mn-ea"/>
                <a:cs typeface="+mn-cs"/>
              </a:rPr>
              <a:t>Healthy family relationships are important for healthy leadership. Because we live in a fallen world, the family faces challenges in every society. Biblical visionary leaders who live healthy family lives can exercise a significant positive influence, helping to model Kingdom family values  in their surroundings.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kern="1200" dirty="0">
              <a:solidFill>
                <a:schemeClr val="tx1"/>
              </a:solidFill>
              <a:effectLst/>
              <a:latin typeface="Calibri"/>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effectLst/>
                <a:latin typeface="Calibri"/>
                <a:ea typeface="+mn-ea"/>
                <a:cs typeface="+mn-cs"/>
              </a:rPr>
              <a:t>The Bible begins with the story of creation, where Adam and Eve were created in the image of God and commanded to be fruitful and multiply (Genesis 1:27-28). Family is God’s idea and designed to reflect the holy nature and image of the Triune God.*  When family functions according to God’s plan, God’s nature is experienced including:</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effectLst/>
                <a:latin typeface="Calibri"/>
                <a:ea typeface="+mn-ea"/>
                <a:cs typeface="+mn-cs"/>
              </a:rPr>
              <a:t>Love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effectLst/>
                <a:latin typeface="Calibri"/>
                <a:ea typeface="+mn-ea"/>
                <a:cs typeface="+mn-cs"/>
              </a:rPr>
              <a:t>Fidelity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effectLst/>
                <a:latin typeface="Calibri"/>
                <a:ea typeface="+mn-ea"/>
                <a:cs typeface="+mn-cs"/>
              </a:rPr>
              <a:t>Purity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effectLst/>
                <a:latin typeface="Calibri"/>
                <a:ea typeface="+mn-ea"/>
                <a:cs typeface="+mn-cs"/>
              </a:rPr>
              <a:t>Sacrificial living</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effectLst/>
                <a:latin typeface="Calibri"/>
                <a:ea typeface="+mn-ea"/>
                <a:cs typeface="+mn-cs"/>
              </a:rPr>
              <a:t>Community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Calibri"/>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488BCBAF-E4A5-4AD2-B716-6B4C1F62F17A}" type="slidenum">
              <a:rPr lang="en-US" smtClean="0"/>
              <a:pPr>
                <a:defRPr/>
              </a:pPr>
              <a:t>2</a:t>
            </a:fld>
            <a:endParaRPr lang="en-US"/>
          </a:p>
        </p:txBody>
      </p:sp>
    </p:spTree>
    <p:extLst>
      <p:ext uri="{BB962C8B-B14F-4D97-AF65-F5344CB8AC3E}">
        <p14:creationId xmlns:p14="http://schemas.microsoft.com/office/powerpoint/2010/main" val="903017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effectLst/>
                <a:latin typeface="Calibri"/>
                <a:ea typeface="+mn-ea"/>
                <a:cs typeface="+mn-cs"/>
              </a:rPr>
              <a:t>THE IMPACT OF SIN</a:t>
            </a:r>
          </a:p>
          <a:p>
            <a:pPr marR="0" algn="just" rtl="0"/>
            <a:r>
              <a:rPr lang="en-US" sz="1200" b="1" kern="1200" dirty="0">
                <a:solidFill>
                  <a:schemeClr val="tx1"/>
                </a:solidFill>
                <a:effectLst/>
                <a:latin typeface="Calibri"/>
                <a:ea typeface="+mn-ea"/>
                <a:cs typeface="+mn-cs"/>
              </a:rPr>
              <a:t>This damage is the result of humankind’s disobedience to God’s vision for family. </a:t>
            </a:r>
          </a:p>
          <a:p>
            <a:pPr marR="0" algn="just" rtl="0"/>
            <a:r>
              <a:rPr lang="en-US" sz="1200" b="1" kern="1200" dirty="0">
                <a:solidFill>
                  <a:schemeClr val="tx1"/>
                </a:solidFill>
                <a:effectLst/>
                <a:latin typeface="Calibri"/>
                <a:ea typeface="+mn-ea"/>
                <a:cs typeface="+mn-cs"/>
              </a:rPr>
              <a:t>The third chapter of the Bible describes how sin entered the world through the willful choice of Adam and Eve to disobey. After this original sin, Cain kills his brother, Abel. By the sixth chapter of Genesis, the Bible says, </a:t>
            </a:r>
          </a:p>
          <a:p>
            <a:pPr marR="0" algn="just" rtl="0"/>
            <a:r>
              <a:rPr lang="en-US" sz="1200" b="1" kern="1200" dirty="0">
                <a:solidFill>
                  <a:schemeClr val="tx1"/>
                </a:solidFill>
                <a:effectLst/>
                <a:latin typeface="Calibri"/>
                <a:ea typeface="+mn-ea"/>
                <a:cs typeface="+mn-cs"/>
              </a:rPr>
              <a:t>“The Lord saw how great the wickedness of the human race had become on the earth, and that every inclination of the thoughts of the human heart was only evil all the time (Genesis 6:5).”  </a:t>
            </a:r>
          </a:p>
          <a:p>
            <a:pPr marR="0" algn="just" rtl="0"/>
            <a:endParaRPr lang="en-US" sz="1200" b="1" kern="1200" dirty="0">
              <a:solidFill>
                <a:schemeClr val="tx1"/>
              </a:solidFill>
              <a:effectLst/>
              <a:latin typeface="Calibri"/>
              <a:ea typeface="+mn-ea"/>
              <a:cs typeface="+mn-cs"/>
            </a:endParaRPr>
          </a:p>
          <a:p>
            <a:pPr marR="0" algn="just" rtl="0"/>
            <a:r>
              <a:rPr lang="en-US" sz="1200" b="1" kern="1200" dirty="0">
                <a:solidFill>
                  <a:schemeClr val="tx1"/>
                </a:solidFill>
                <a:effectLst/>
                <a:latin typeface="Calibri"/>
                <a:ea typeface="+mn-ea"/>
                <a:cs typeface="+mn-cs"/>
              </a:rPr>
              <a:t>Family is precious to God, yet it is often the place where the enemy wants to cause the most destruction. </a:t>
            </a:r>
          </a:p>
          <a:p>
            <a:pPr marR="0" algn="just" rtl="0"/>
            <a:r>
              <a:rPr lang="en-US" sz="1200" b="1" kern="1200" dirty="0">
                <a:solidFill>
                  <a:schemeClr val="tx1"/>
                </a:solidFill>
                <a:effectLst/>
                <a:latin typeface="Calibri"/>
                <a:ea typeface="+mn-ea"/>
                <a:cs typeface="+mn-cs"/>
              </a:rPr>
              <a:t>Ephesians 6:12 explains that our battle is ultimately against “the spiritual forces of evil.”  We need to be reminded of this battle when we suffer pain and wounds from the people who should be the source of our greatest encouragement, support, and blessing.  </a:t>
            </a:r>
          </a:p>
          <a:p>
            <a:pPr marR="0" algn="just" rtl="0"/>
            <a:r>
              <a:rPr lang="en-US" sz="1200" b="1" kern="1200" dirty="0">
                <a:solidFill>
                  <a:schemeClr val="tx1"/>
                </a:solidFill>
                <a:effectLst/>
                <a:latin typeface="Calibri"/>
                <a:ea typeface="+mn-ea"/>
                <a:cs typeface="+mn-cs"/>
              </a:rPr>
              <a:t>Even in the best families, there is a measure of brokenness that sin has caused to every life, relationship, and family.  As a result, everyone must deal with different levels of bad role models, poor or absentee parenting, hurt, bitterness, unforgiveness, abuse, abandonment, adultery, divorce, or other forms of evil in our families.</a:t>
            </a:r>
          </a:p>
          <a:p>
            <a:endParaRPr lang="en-US" b="1" dirty="0"/>
          </a:p>
        </p:txBody>
      </p:sp>
      <p:sp>
        <p:nvSpPr>
          <p:cNvPr id="4" name="Slide Number Placeholder 3"/>
          <p:cNvSpPr>
            <a:spLocks noGrp="1"/>
          </p:cNvSpPr>
          <p:nvPr>
            <p:ph type="sldNum" sz="quarter" idx="10"/>
          </p:nvPr>
        </p:nvSpPr>
        <p:spPr/>
        <p:txBody>
          <a:bodyPr/>
          <a:lstStyle/>
          <a:p>
            <a:pPr>
              <a:defRPr/>
            </a:pPr>
            <a:fld id="{488BCBAF-E4A5-4AD2-B716-6B4C1F62F17A}" type="slidenum">
              <a:rPr lang="en-US" smtClean="0"/>
              <a:pPr>
                <a:defRPr/>
              </a:pPr>
              <a:t>3</a:t>
            </a:fld>
            <a:endParaRPr lang="en-US" dirty="0"/>
          </a:p>
        </p:txBody>
      </p:sp>
    </p:spTree>
    <p:extLst>
      <p:ext uri="{BB962C8B-B14F-4D97-AF65-F5344CB8AC3E}">
        <p14:creationId xmlns:p14="http://schemas.microsoft.com/office/powerpoint/2010/main" val="3045108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4738" cy="3462338"/>
          </a:xfrm>
        </p:spPr>
      </p:sp>
      <p:sp>
        <p:nvSpPr>
          <p:cNvPr id="3" name="Notes Placeholder 2"/>
          <p:cNvSpPr>
            <a:spLocks noGrp="1"/>
          </p:cNvSpPr>
          <p:nvPr>
            <p:ph type="body" idx="1"/>
          </p:nvPr>
        </p:nvSpPr>
        <p:spPr/>
        <p:txBody>
          <a:bodyPr/>
          <a:lstStyle/>
          <a:p>
            <a:pPr marL="0" marR="0" algn="just">
              <a:spcBef>
                <a:spcPts val="0"/>
              </a:spcBef>
              <a:spcAft>
                <a:spcPts val="600"/>
              </a:spcAft>
            </a:pPr>
            <a:r>
              <a:rPr lang="en-US" sz="1200" b="1" kern="1400" dirty="0">
                <a:effectLst/>
                <a:latin typeface="Times New Roman"/>
                <a:ea typeface="Times New Roman"/>
              </a:rPr>
              <a:t>WORKSHOP </a:t>
            </a:r>
          </a:p>
          <a:p>
            <a:pPr marR="0" algn="l" rtl="0"/>
            <a:r>
              <a:rPr lang="en-US" sz="1200" b="1" kern="1200" dirty="0">
                <a:solidFill>
                  <a:schemeClr val="tx1"/>
                </a:solidFill>
                <a:effectLst/>
                <a:latin typeface="Calibri"/>
                <a:ea typeface="+mn-ea"/>
                <a:cs typeface="+mn-cs"/>
              </a:rPr>
              <a:t>THE EFFECTS OF SIN IN THE FAMILY</a:t>
            </a:r>
          </a:p>
          <a:p>
            <a:pPr marR="0" algn="l" rtl="0"/>
            <a:endParaRPr lang="en-US" sz="1200" b="1" kern="1200" dirty="0">
              <a:solidFill>
                <a:schemeClr val="tx1"/>
              </a:solidFill>
              <a:effectLst/>
              <a:latin typeface="Calibri"/>
              <a:ea typeface="+mn-ea"/>
              <a:cs typeface="+mn-cs"/>
            </a:endParaRPr>
          </a:p>
          <a:p>
            <a:pPr marR="0" algn="just" rtl="0"/>
            <a:r>
              <a:rPr lang="en-US" sz="1200" b="1" kern="1200" dirty="0">
                <a:solidFill>
                  <a:schemeClr val="tx1"/>
                </a:solidFill>
                <a:effectLst/>
                <a:latin typeface="Calibri"/>
                <a:ea typeface="+mn-ea"/>
                <a:cs typeface="+mn-cs"/>
              </a:rPr>
              <a:t>In groups of 3-4, discuss the following question:</a:t>
            </a:r>
          </a:p>
          <a:p>
            <a:pPr marR="0" algn="just" rtl="0"/>
            <a:r>
              <a:rPr lang="en-US" sz="1200" b="1" kern="1200" dirty="0">
                <a:solidFill>
                  <a:schemeClr val="tx1"/>
                </a:solidFill>
                <a:effectLst/>
                <a:latin typeface="Calibri"/>
                <a:ea typeface="+mn-ea"/>
                <a:cs typeface="+mn-cs"/>
              </a:rPr>
              <a:t>What are some signs that sin has distorted family relationships in our society?</a:t>
            </a:r>
          </a:p>
          <a:p>
            <a:endParaRPr lang="en-US" dirty="0">
              <a:effectLst/>
            </a:endParaRPr>
          </a:p>
          <a:p>
            <a:pPr marL="0" marR="0" algn="just">
              <a:spcBef>
                <a:spcPts val="0"/>
              </a:spcBef>
              <a:spcAft>
                <a:spcPts val="600"/>
              </a:spcAft>
            </a:pPr>
            <a:endParaRPr lang="en-US" sz="1200" b="1" kern="1400" dirty="0">
              <a:effectLst/>
              <a:latin typeface="Times New Roman"/>
              <a:ea typeface="Times New Roman"/>
            </a:endParaRPr>
          </a:p>
        </p:txBody>
      </p:sp>
      <p:sp>
        <p:nvSpPr>
          <p:cNvPr id="4" name="Slide Number Placeholder 3"/>
          <p:cNvSpPr>
            <a:spLocks noGrp="1"/>
          </p:cNvSpPr>
          <p:nvPr>
            <p:ph type="sldNum" sz="quarter" idx="10"/>
          </p:nvPr>
        </p:nvSpPr>
        <p:spPr/>
        <p:txBody>
          <a:bodyPr/>
          <a:lstStyle/>
          <a:p>
            <a:pPr>
              <a:defRPr/>
            </a:pPr>
            <a:fld id="{488BCBAF-E4A5-4AD2-B716-6B4C1F62F17A}" type="slidenum">
              <a:rPr lang="en-US" smtClean="0"/>
              <a:pPr>
                <a:defRPr/>
              </a:pPr>
              <a:t>4</a:t>
            </a:fld>
            <a:endParaRPr lang="en-US"/>
          </a:p>
        </p:txBody>
      </p:sp>
    </p:spTree>
    <p:extLst>
      <p:ext uri="{BB962C8B-B14F-4D97-AF65-F5344CB8AC3E}">
        <p14:creationId xmlns:p14="http://schemas.microsoft.com/office/powerpoint/2010/main" val="241296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Biblical Foundation: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effectLst/>
                <a:latin typeface="Calibri"/>
                <a:ea typeface="+mn-ea"/>
                <a:cs typeface="+mn-cs"/>
              </a:rPr>
              <a:t>God’s Plan for redemption</a:t>
            </a:r>
            <a:endParaRPr lang="en-US" dirty="0">
              <a:effectLst/>
            </a:endParaRPr>
          </a:p>
          <a:p>
            <a:r>
              <a:rPr lang="en-US" sz="1200" b="1" kern="1200" dirty="0">
                <a:solidFill>
                  <a:schemeClr val="tx1"/>
                </a:solidFill>
                <a:effectLst/>
                <a:latin typeface="Calibri"/>
                <a:ea typeface="+mn-ea"/>
                <a:cs typeface="+mn-cs"/>
              </a:rPr>
              <a:t>These things I have spoken to you, so that in Me you may have peace. In the world you have tribulation, but take courage; I have overcome the world. - John 16:33 </a:t>
            </a:r>
          </a:p>
          <a:p>
            <a:endParaRPr lang="en-US" sz="1200" b="1" kern="1200" dirty="0">
              <a:solidFill>
                <a:schemeClr val="tx1"/>
              </a:solidFill>
              <a:effectLst/>
              <a:latin typeface="Calibri"/>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effectLst/>
                <a:latin typeface="Calibri"/>
                <a:ea typeface="+mn-ea"/>
                <a:cs typeface="+mn-cs"/>
              </a:rPr>
              <a:t>One Biblical example of redemption is Joseph. He came from a dysfunctional, deceptive, and abusive family, yet God brought repentance, forgiveness, restoration, healing, and redemption (Genesis 37-48).  </a:t>
            </a:r>
          </a:p>
          <a:p>
            <a:endParaRPr lang="en-US" sz="1200" b="1" kern="1200" dirty="0">
              <a:solidFill>
                <a:schemeClr val="tx1"/>
              </a:solidFill>
              <a:effectLst/>
              <a:latin typeface="Calibri"/>
              <a:ea typeface="+mn-ea"/>
              <a:cs typeface="+mn-cs"/>
            </a:endParaRPr>
          </a:p>
          <a:p>
            <a:endParaRPr lang="en-US" dirty="0">
              <a:effectLst/>
            </a:endParaRPr>
          </a:p>
        </p:txBody>
      </p:sp>
      <p:sp>
        <p:nvSpPr>
          <p:cNvPr id="4" name="Slide Number Placeholder 3"/>
          <p:cNvSpPr>
            <a:spLocks noGrp="1"/>
          </p:cNvSpPr>
          <p:nvPr>
            <p:ph type="sldNum" sz="quarter" idx="10"/>
          </p:nvPr>
        </p:nvSpPr>
        <p:spPr/>
        <p:txBody>
          <a:bodyPr/>
          <a:lstStyle/>
          <a:p>
            <a:pPr>
              <a:defRPr/>
            </a:pPr>
            <a:fld id="{488BCBAF-E4A5-4AD2-B716-6B4C1F62F17A}" type="slidenum">
              <a:rPr lang="en-US" smtClean="0"/>
              <a:pPr>
                <a:defRPr/>
              </a:pPr>
              <a:t>5</a:t>
            </a:fld>
            <a:endParaRPr lang="en-US" dirty="0"/>
          </a:p>
        </p:txBody>
      </p:sp>
    </p:spTree>
    <p:extLst>
      <p:ext uri="{BB962C8B-B14F-4D97-AF65-F5344CB8AC3E}">
        <p14:creationId xmlns:p14="http://schemas.microsoft.com/office/powerpoint/2010/main" val="1789086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Calibri"/>
                <a:ea typeface="+mn-ea"/>
                <a:cs typeface="+mn-cs"/>
              </a:rPr>
              <a:t>Redemption and Marriage</a:t>
            </a:r>
          </a:p>
          <a:p>
            <a:endParaRPr lang="en-US" sz="1200" b="1" kern="1200" dirty="0">
              <a:solidFill>
                <a:schemeClr val="tx1"/>
              </a:solidFill>
              <a:effectLst/>
              <a:latin typeface="Calibri"/>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effectLst/>
                <a:latin typeface="Calibri"/>
                <a:ea typeface="+mn-ea"/>
                <a:cs typeface="+mn-cs"/>
              </a:rPr>
              <a:t>God can give husbands and wives the ability to do what they cannot do alone and to truly experience oneness and intimacy within the covenant of marriage. In Christ, it is possible to forgive, to live sacrificially, to trust, to change, and to truly love.</a:t>
            </a:r>
          </a:p>
          <a:p>
            <a:pPr algn="l" rtl="0" eaLnBrk="0" fontAlgn="base" hangingPunct="0">
              <a:spcBef>
                <a:spcPct val="30000"/>
              </a:spcBef>
              <a:spcAft>
                <a:spcPct val="0"/>
              </a:spcAft>
            </a:pPr>
            <a:endParaRPr lang="en-US" sz="1200" b="1" kern="1200" dirty="0">
              <a:solidFill>
                <a:schemeClr val="tx1"/>
              </a:solidFill>
              <a:effectLst/>
              <a:latin typeface="Calibri"/>
              <a:ea typeface="+mn-ea"/>
              <a:cs typeface="+mn-cs"/>
            </a:endParaRPr>
          </a:p>
          <a:p>
            <a:endParaRPr lang="en-US" dirty="0">
              <a:effectLst/>
            </a:endParaRPr>
          </a:p>
        </p:txBody>
      </p:sp>
      <p:sp>
        <p:nvSpPr>
          <p:cNvPr id="4" name="Slide Number Placeholder 3"/>
          <p:cNvSpPr>
            <a:spLocks noGrp="1"/>
          </p:cNvSpPr>
          <p:nvPr>
            <p:ph type="sldNum" sz="quarter" idx="10"/>
          </p:nvPr>
        </p:nvSpPr>
        <p:spPr/>
        <p:txBody>
          <a:bodyPr/>
          <a:lstStyle/>
          <a:p>
            <a:pPr>
              <a:defRPr/>
            </a:pPr>
            <a:fld id="{488BCBAF-E4A5-4AD2-B716-6B4C1F62F17A}" type="slidenum">
              <a:rPr lang="en-US" smtClean="0"/>
              <a:pPr>
                <a:defRPr/>
              </a:pPr>
              <a:t>6</a:t>
            </a:fld>
            <a:endParaRPr lang="en-US" dirty="0"/>
          </a:p>
        </p:txBody>
      </p:sp>
    </p:spTree>
    <p:extLst>
      <p:ext uri="{BB962C8B-B14F-4D97-AF65-F5344CB8AC3E}">
        <p14:creationId xmlns:p14="http://schemas.microsoft.com/office/powerpoint/2010/main" val="2064360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Calibri"/>
                <a:ea typeface="+mn-ea"/>
                <a:cs typeface="+mn-cs"/>
              </a:rPr>
              <a:t>Redemption and Parenting</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effectLst/>
                <a:latin typeface="Calibri"/>
                <a:ea typeface="+mn-ea"/>
                <a:cs typeface="+mn-cs"/>
              </a:rPr>
              <a:t>God can redeem the weaknesses, failures, and sins of parents. God gives instructions in the Bible for healthy parenting and provides the supreme example of a parent in whom there is intimate love, nurture, protection, and affection. The Lord can show parents the areas where they need to apply discipline, encouragement, or blessing. God can also show adult children the areas where they can show grace, love, and forgiveness to their parents who have hurt them in the past.</a:t>
            </a:r>
          </a:p>
          <a:p>
            <a:endParaRPr lang="en-US" dirty="0">
              <a:effectLst/>
            </a:endParaRPr>
          </a:p>
        </p:txBody>
      </p:sp>
      <p:sp>
        <p:nvSpPr>
          <p:cNvPr id="4" name="Slide Number Placeholder 3"/>
          <p:cNvSpPr>
            <a:spLocks noGrp="1"/>
          </p:cNvSpPr>
          <p:nvPr>
            <p:ph type="sldNum" sz="quarter" idx="10"/>
          </p:nvPr>
        </p:nvSpPr>
        <p:spPr/>
        <p:txBody>
          <a:bodyPr/>
          <a:lstStyle/>
          <a:p>
            <a:pPr>
              <a:defRPr/>
            </a:pPr>
            <a:fld id="{488BCBAF-E4A5-4AD2-B716-6B4C1F62F17A}" type="slidenum">
              <a:rPr lang="en-US" smtClean="0"/>
              <a:pPr>
                <a:defRPr/>
              </a:pPr>
              <a:t>7</a:t>
            </a:fld>
            <a:endParaRPr lang="en-US" dirty="0"/>
          </a:p>
        </p:txBody>
      </p:sp>
    </p:spTree>
    <p:extLst>
      <p:ext uri="{BB962C8B-B14F-4D97-AF65-F5344CB8AC3E}">
        <p14:creationId xmlns:p14="http://schemas.microsoft.com/office/powerpoint/2010/main" val="2232015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Calibri"/>
                <a:ea typeface="+mn-ea"/>
                <a:cs typeface="+mn-cs"/>
              </a:rPr>
              <a:t>Redemption and Singleness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effectLst/>
                <a:latin typeface="Calibri"/>
                <a:ea typeface="+mn-ea"/>
                <a:cs typeface="+mn-cs"/>
              </a:rPr>
              <a:t>Loneliness, feelings of rejection, and “not fitting in” can be a significant issue to those who are single. It is important to remember that when God chose to come to Earth in human flesh, He did so in the person of Jesus who remained single throughout His earthly life. There is eternal value in singleness and those who are single have a unique opportunity to give more whole-hearted devotion to God than those who have the responsibilities that are required in marriage and parenting (1 Corinthians 7:32-35).</a:t>
            </a:r>
          </a:p>
          <a:p>
            <a:endParaRPr lang="en-US" dirty="0">
              <a:effectLst/>
            </a:endParaRPr>
          </a:p>
        </p:txBody>
      </p:sp>
      <p:sp>
        <p:nvSpPr>
          <p:cNvPr id="4" name="Slide Number Placeholder 3"/>
          <p:cNvSpPr>
            <a:spLocks noGrp="1"/>
          </p:cNvSpPr>
          <p:nvPr>
            <p:ph type="sldNum" sz="quarter" idx="10"/>
          </p:nvPr>
        </p:nvSpPr>
        <p:spPr/>
        <p:txBody>
          <a:bodyPr/>
          <a:lstStyle/>
          <a:p>
            <a:pPr>
              <a:defRPr/>
            </a:pPr>
            <a:fld id="{488BCBAF-E4A5-4AD2-B716-6B4C1F62F17A}" type="slidenum">
              <a:rPr lang="en-US" smtClean="0"/>
              <a:pPr>
                <a:defRPr/>
              </a:pPr>
              <a:t>8</a:t>
            </a:fld>
            <a:endParaRPr lang="en-US" dirty="0"/>
          </a:p>
        </p:txBody>
      </p:sp>
    </p:spTree>
    <p:extLst>
      <p:ext uri="{BB962C8B-B14F-4D97-AF65-F5344CB8AC3E}">
        <p14:creationId xmlns:p14="http://schemas.microsoft.com/office/powerpoint/2010/main" val="3147757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Calibri"/>
                <a:ea typeface="+mn-ea"/>
                <a:cs typeface="+mn-cs"/>
              </a:rPr>
              <a:t>Redemption &amp; the Family of God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effectLst/>
                <a:latin typeface="Calibri"/>
                <a:ea typeface="+mn-ea"/>
                <a:cs typeface="+mn-cs"/>
              </a:rPr>
              <a:t>The Church is the Family of God and designed to be a place where you can find community, security, support, encouragement, nurture, and love. It is a place where you can find spiritual parents, grandparents, brothers, and sisters. The Church is certainly not perfect and does not always live out her calling faithfully, but the Church is a place where believers, and even unbelievers, can experience the grace of God on their journey to wholeness, acceptance, and a more abundant life.</a:t>
            </a:r>
          </a:p>
          <a:p>
            <a:endParaRPr lang="en-US" dirty="0">
              <a:effectLst/>
            </a:endParaRPr>
          </a:p>
        </p:txBody>
      </p:sp>
      <p:sp>
        <p:nvSpPr>
          <p:cNvPr id="4" name="Slide Number Placeholder 3"/>
          <p:cNvSpPr>
            <a:spLocks noGrp="1"/>
          </p:cNvSpPr>
          <p:nvPr>
            <p:ph type="sldNum" sz="quarter" idx="10"/>
          </p:nvPr>
        </p:nvSpPr>
        <p:spPr/>
        <p:txBody>
          <a:bodyPr/>
          <a:lstStyle/>
          <a:p>
            <a:pPr>
              <a:defRPr/>
            </a:pPr>
            <a:fld id="{488BCBAF-E4A5-4AD2-B716-6B4C1F62F17A}" type="slidenum">
              <a:rPr lang="en-US" smtClean="0"/>
              <a:pPr>
                <a:defRPr/>
              </a:pPr>
              <a:t>9</a:t>
            </a:fld>
            <a:endParaRPr lang="en-US" dirty="0"/>
          </a:p>
        </p:txBody>
      </p:sp>
    </p:spTree>
    <p:extLst>
      <p:ext uri="{BB962C8B-B14F-4D97-AF65-F5344CB8AC3E}">
        <p14:creationId xmlns:p14="http://schemas.microsoft.com/office/powerpoint/2010/main" val="2527998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C383B06-31E1-754F-B92E-55A5557E52C8}" type="datetimeFigureOut">
              <a:rPr lang="en-US" smtClean="0"/>
              <a:t>8/26/25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BF607B-CFEC-624C-BDA8-BCB40B22F743}" type="slidenum">
              <a:rPr lang="en-US" smtClean="0"/>
              <a:t>‹#›</a:t>
            </a:fld>
            <a:endParaRPr lang="en-US"/>
          </a:p>
        </p:txBody>
      </p:sp>
    </p:spTree>
    <p:extLst>
      <p:ext uri="{BB962C8B-B14F-4D97-AF65-F5344CB8AC3E}">
        <p14:creationId xmlns:p14="http://schemas.microsoft.com/office/powerpoint/2010/main" val="600335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383B06-31E1-754F-B92E-55A5557E52C8}" type="datetimeFigureOut">
              <a:rPr lang="en-US" smtClean="0"/>
              <a:t>8/26/25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BF607B-CFEC-624C-BDA8-BCB40B22F743}" type="slidenum">
              <a:rPr lang="en-US" smtClean="0"/>
              <a:t>‹#›</a:t>
            </a:fld>
            <a:endParaRPr lang="en-US"/>
          </a:p>
        </p:txBody>
      </p:sp>
    </p:spTree>
    <p:extLst>
      <p:ext uri="{BB962C8B-B14F-4D97-AF65-F5344CB8AC3E}">
        <p14:creationId xmlns:p14="http://schemas.microsoft.com/office/powerpoint/2010/main" val="60059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383B06-31E1-754F-B92E-55A5557E52C8}" type="datetimeFigureOut">
              <a:rPr lang="en-US" smtClean="0"/>
              <a:t>8/26/25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BF607B-CFEC-624C-BDA8-BCB40B22F743}" type="slidenum">
              <a:rPr lang="en-US" smtClean="0"/>
              <a:t>‹#›</a:t>
            </a:fld>
            <a:endParaRPr lang="en-US"/>
          </a:p>
        </p:txBody>
      </p:sp>
    </p:spTree>
    <p:extLst>
      <p:ext uri="{BB962C8B-B14F-4D97-AF65-F5344CB8AC3E}">
        <p14:creationId xmlns:p14="http://schemas.microsoft.com/office/powerpoint/2010/main" val="102719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11" name="Title 10"/>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383B06-31E1-754F-B92E-55A5557E52C8}" type="datetimeFigureOut">
              <a:rPr lang="en-US" smtClean="0"/>
              <a:t>8/26/25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BF607B-CFEC-624C-BDA8-BCB40B22F743}" type="slidenum">
              <a:rPr lang="en-US" smtClean="0"/>
              <a:t>‹#›</a:t>
            </a:fld>
            <a:endParaRPr lang="en-US"/>
          </a:p>
        </p:txBody>
      </p:sp>
    </p:spTree>
    <p:extLst>
      <p:ext uri="{BB962C8B-B14F-4D97-AF65-F5344CB8AC3E}">
        <p14:creationId xmlns:p14="http://schemas.microsoft.com/office/powerpoint/2010/main" val="953364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383B06-31E1-754F-B92E-55A5557E52C8}" type="datetimeFigureOut">
              <a:rPr lang="en-US" smtClean="0"/>
              <a:t>8/26/25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BF607B-CFEC-624C-BDA8-BCB40B22F743}" type="slidenum">
              <a:rPr lang="en-US" smtClean="0"/>
              <a:t>‹#›</a:t>
            </a:fld>
            <a:endParaRPr lang="en-US"/>
          </a:p>
        </p:txBody>
      </p:sp>
    </p:spTree>
    <p:extLst>
      <p:ext uri="{BB962C8B-B14F-4D97-AF65-F5344CB8AC3E}">
        <p14:creationId xmlns:p14="http://schemas.microsoft.com/office/powerpoint/2010/main" val="824871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C383B06-31E1-754F-B92E-55A5557E52C8}" type="datetimeFigureOut">
              <a:rPr lang="en-US" smtClean="0"/>
              <a:t>8/26/25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BF607B-CFEC-624C-BDA8-BCB40B22F743}" type="slidenum">
              <a:rPr lang="en-US" smtClean="0"/>
              <a:t>‹#›</a:t>
            </a:fld>
            <a:endParaRPr lang="en-US"/>
          </a:p>
        </p:txBody>
      </p:sp>
    </p:spTree>
    <p:extLst>
      <p:ext uri="{BB962C8B-B14F-4D97-AF65-F5344CB8AC3E}">
        <p14:creationId xmlns:p14="http://schemas.microsoft.com/office/powerpoint/2010/main" val="1606174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C383B06-31E1-754F-B92E-55A5557E52C8}" type="datetimeFigureOut">
              <a:rPr lang="en-US" smtClean="0"/>
              <a:t>8/26/25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BF607B-CFEC-624C-BDA8-BCB40B22F743}" type="slidenum">
              <a:rPr lang="en-US" smtClean="0"/>
              <a:t>‹#›</a:t>
            </a:fld>
            <a:endParaRPr lang="en-US"/>
          </a:p>
        </p:txBody>
      </p:sp>
    </p:spTree>
    <p:extLst>
      <p:ext uri="{BB962C8B-B14F-4D97-AF65-F5344CB8AC3E}">
        <p14:creationId xmlns:p14="http://schemas.microsoft.com/office/powerpoint/2010/main" val="1100420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383B06-31E1-754F-B92E-55A5557E52C8}" type="datetimeFigureOut">
              <a:rPr lang="en-US" smtClean="0"/>
              <a:t>8/26/25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BF607B-CFEC-624C-BDA8-BCB40B22F743}" type="slidenum">
              <a:rPr lang="en-US" smtClean="0"/>
              <a:t>‹#›</a:t>
            </a:fld>
            <a:endParaRPr lang="en-US"/>
          </a:p>
        </p:txBody>
      </p:sp>
    </p:spTree>
    <p:extLst>
      <p:ext uri="{BB962C8B-B14F-4D97-AF65-F5344CB8AC3E}">
        <p14:creationId xmlns:p14="http://schemas.microsoft.com/office/powerpoint/2010/main" val="640612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383B06-31E1-754F-B92E-55A5557E52C8}" type="datetimeFigureOut">
              <a:rPr lang="en-US" smtClean="0"/>
              <a:t>8/26/25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BF607B-CFEC-624C-BDA8-BCB40B22F743}" type="slidenum">
              <a:rPr lang="en-US" smtClean="0"/>
              <a:t>‹#›</a:t>
            </a:fld>
            <a:endParaRPr lang="en-US"/>
          </a:p>
        </p:txBody>
      </p:sp>
    </p:spTree>
    <p:extLst>
      <p:ext uri="{BB962C8B-B14F-4D97-AF65-F5344CB8AC3E}">
        <p14:creationId xmlns:p14="http://schemas.microsoft.com/office/powerpoint/2010/main" val="1439622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383B06-31E1-754F-B92E-55A5557E52C8}" type="datetimeFigureOut">
              <a:rPr lang="en-US" smtClean="0"/>
              <a:t>8/26/25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BF607B-CFEC-624C-BDA8-BCB40B22F743}" type="slidenum">
              <a:rPr lang="en-US" smtClean="0"/>
              <a:t>‹#›</a:t>
            </a:fld>
            <a:endParaRPr lang="en-US"/>
          </a:p>
        </p:txBody>
      </p:sp>
    </p:spTree>
    <p:extLst>
      <p:ext uri="{BB962C8B-B14F-4D97-AF65-F5344CB8AC3E}">
        <p14:creationId xmlns:p14="http://schemas.microsoft.com/office/powerpoint/2010/main" val="32837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383B06-31E1-754F-B92E-55A5557E52C8}" type="datetimeFigureOut">
              <a:rPr lang="en-US" smtClean="0"/>
              <a:t>8/26/25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BF607B-CFEC-624C-BDA8-BCB40B22F743}" type="slidenum">
              <a:rPr lang="en-US" smtClean="0"/>
              <a:t>‹#›</a:t>
            </a:fld>
            <a:endParaRPr lang="en-US"/>
          </a:p>
        </p:txBody>
      </p:sp>
    </p:spTree>
    <p:extLst>
      <p:ext uri="{BB962C8B-B14F-4D97-AF65-F5344CB8AC3E}">
        <p14:creationId xmlns:p14="http://schemas.microsoft.com/office/powerpoint/2010/main" val="1153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1C383B06-31E1-754F-B92E-55A5557E52C8}" type="datetimeFigureOut">
              <a:rPr lang="en-US" smtClean="0"/>
              <a:t>8/26/25</a:t>
            </a:fld>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7BF607B-CFEC-624C-BDA8-BCB40B22F743}" type="slidenum">
              <a:rPr lang="en-US" smtClean="0"/>
              <a:t>‹#›</a:t>
            </a:fld>
            <a:endParaRPr lang="en-US"/>
          </a:p>
        </p:txBody>
      </p:sp>
    </p:spTree>
    <p:extLst>
      <p:ext uri="{BB962C8B-B14F-4D97-AF65-F5344CB8AC3E}">
        <p14:creationId xmlns:p14="http://schemas.microsoft.com/office/powerpoint/2010/main" val="174592829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4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m 21">
            <a:extLst>
              <a:ext uri="{FF2B5EF4-FFF2-40B4-BE49-F238E27FC236}">
                <a16:creationId xmlns:a16="http://schemas.microsoft.com/office/drawing/2014/main" id="{E7AF6568-1082-4A2C-B48C-09F53D380A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6" name="TextBox 5"/>
          <p:cNvSpPr txBox="1"/>
          <p:nvPr/>
        </p:nvSpPr>
        <p:spPr>
          <a:xfrm>
            <a:off x="5745313" y="4886690"/>
            <a:ext cx="3398687" cy="230832"/>
          </a:xfrm>
          <a:prstGeom prst="rect">
            <a:avLst/>
          </a:prstGeom>
          <a:noFill/>
        </p:spPr>
        <p:txBody>
          <a:bodyPr wrap="none" rtlCol="0">
            <a:spAutoFit/>
          </a:bodyPr>
          <a:lstStyle/>
          <a:p>
            <a:r>
              <a:rPr lang="en-US" sz="900" b="0" dirty="0">
                <a:solidFill>
                  <a:schemeClr val="bg2">
                    <a:lumMod val="25000"/>
                  </a:schemeClr>
                </a:solidFill>
                <a:latin typeface="Source Sans Pro" panose="020B0604020202020204" charset="0"/>
                <a:cs typeface="Calibri"/>
              </a:rPr>
              <a:t>© Copyright: International Leadership Institute. All Rights Reserved</a:t>
            </a:r>
          </a:p>
        </p:txBody>
      </p:sp>
      <p:pic>
        <p:nvPicPr>
          <p:cNvPr id="7" name="Picture 6"/>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6504959" y="1266007"/>
            <a:ext cx="914608" cy="1067043"/>
          </a:xfrm>
          <a:prstGeom prst="rect">
            <a:avLst/>
          </a:prstGeom>
        </p:spPr>
      </p:pic>
      <p:sp>
        <p:nvSpPr>
          <p:cNvPr id="10" name="TextBox 9"/>
          <p:cNvSpPr txBox="1"/>
          <p:nvPr/>
        </p:nvSpPr>
        <p:spPr>
          <a:xfrm>
            <a:off x="255086" y="219987"/>
            <a:ext cx="8633828" cy="1641283"/>
          </a:xfrm>
          <a:prstGeom prst="rect">
            <a:avLst/>
          </a:prstGeom>
          <a:noFill/>
        </p:spPr>
        <p:txBody>
          <a:bodyPr wrap="square" rtlCol="0">
            <a:spAutoFit/>
          </a:bodyPr>
          <a:lstStyle/>
          <a:p>
            <a:pPr>
              <a:lnSpc>
                <a:spcPts val="6000"/>
              </a:lnSpc>
            </a:pPr>
            <a:r>
              <a:rPr lang="pt-BR" sz="6000" dirty="0">
                <a:solidFill>
                  <a:schemeClr val="bg2">
                    <a:lumMod val="25000"/>
                  </a:schemeClr>
                </a:solidFill>
                <a:latin typeface="Raleway" panose="020B0503030101060003" pitchFamily="34" charset="0"/>
              </a:rPr>
              <a:t>FAMILY &amp; REDEMPTION</a:t>
            </a:r>
            <a:endParaRPr lang="en-US" sz="6000" dirty="0">
              <a:solidFill>
                <a:schemeClr val="bg2">
                  <a:lumMod val="25000"/>
                </a:schemeClr>
              </a:solidFill>
              <a:latin typeface="Raleway" panose="020B0503030101060003" pitchFamily="34" charset="0"/>
            </a:endParaRPr>
          </a:p>
        </p:txBody>
      </p:sp>
      <p:sp>
        <p:nvSpPr>
          <p:cNvPr id="8" name="Rectangle 7">
            <a:extLst>
              <a:ext uri="{FF2B5EF4-FFF2-40B4-BE49-F238E27FC236}">
                <a16:creationId xmlns:a16="http://schemas.microsoft.com/office/drawing/2014/main" id="{DE0858DA-70CE-5A4A-98F8-7E29FF0673CB}"/>
              </a:ext>
            </a:extLst>
          </p:cNvPr>
          <p:cNvSpPr/>
          <p:nvPr/>
        </p:nvSpPr>
        <p:spPr>
          <a:xfrm>
            <a:off x="0" y="4370417"/>
            <a:ext cx="9144000" cy="64548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D5F3D23-0DE0-B447-9248-5EB14FD869BC}"/>
              </a:ext>
            </a:extLst>
          </p:cNvPr>
          <p:cNvSpPr txBox="1"/>
          <p:nvPr/>
        </p:nvSpPr>
        <p:spPr>
          <a:xfrm>
            <a:off x="0" y="4471288"/>
            <a:ext cx="9144000" cy="461665"/>
          </a:xfrm>
          <a:prstGeom prst="rect">
            <a:avLst/>
          </a:prstGeom>
          <a:noFill/>
        </p:spPr>
        <p:txBody>
          <a:bodyPr wrap="square" rtlCol="0">
            <a:spAutoFit/>
          </a:bodyPr>
          <a:lstStyle/>
          <a:p>
            <a:r>
              <a:rPr lang="en-US" sz="2400" dirty="0">
                <a:solidFill>
                  <a:schemeClr val="bg1"/>
                </a:solidFill>
                <a:latin typeface="Source Sans Pro" panose="020B0503030403020204" pitchFamily="34" charset="0"/>
              </a:rPr>
              <a:t>ADVANCING THE KINGDOM OF GOD</a:t>
            </a:r>
          </a:p>
        </p:txBody>
      </p:sp>
    </p:spTree>
    <p:extLst>
      <p:ext uri="{BB962C8B-B14F-4D97-AF65-F5344CB8AC3E}">
        <p14:creationId xmlns:p14="http://schemas.microsoft.com/office/powerpoint/2010/main" val="3091657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82C25D02-FA75-473E-A54E-64E9DE72639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1"/>
            <a:ext cx="9161062" cy="5143500"/>
          </a:xfrm>
          <a:prstGeom prst="rect">
            <a:avLst/>
          </a:prstGeom>
        </p:spPr>
      </p:pic>
      <p:sp>
        <p:nvSpPr>
          <p:cNvPr id="9" name="Rectangle 9">
            <a:extLst>
              <a:ext uri="{FF2B5EF4-FFF2-40B4-BE49-F238E27FC236}">
                <a16:creationId xmlns:a16="http://schemas.microsoft.com/office/drawing/2014/main" id="{15134F9E-9EA7-4C13-A91E-21F31C57458B}"/>
              </a:ext>
            </a:extLst>
          </p:cNvPr>
          <p:cNvSpPr/>
          <p:nvPr/>
        </p:nvSpPr>
        <p:spPr>
          <a:xfrm>
            <a:off x="571500" y="723900"/>
            <a:ext cx="8115300" cy="373380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88659"/>
              </a:solidFill>
            </a:endParaRPr>
          </a:p>
        </p:txBody>
      </p:sp>
      <p:sp>
        <p:nvSpPr>
          <p:cNvPr id="5" name="TextBox 4"/>
          <p:cNvSpPr txBox="1"/>
          <p:nvPr/>
        </p:nvSpPr>
        <p:spPr>
          <a:xfrm>
            <a:off x="742949" y="1263469"/>
            <a:ext cx="7772401" cy="2246769"/>
          </a:xfrm>
          <a:prstGeom prst="rect">
            <a:avLst/>
          </a:prstGeom>
          <a:noFill/>
        </p:spPr>
        <p:txBody>
          <a:bodyPr wrap="square" rtlCol="0">
            <a:spAutoFit/>
          </a:bodyPr>
          <a:lstStyle/>
          <a:p>
            <a:pPr marR="0" algn="ctr" rtl="0"/>
            <a:r>
              <a:rPr lang="en-US" sz="2800" b="0" dirty="0">
                <a:latin typeface="Source Sans Pro" panose="020B0503030403020204" pitchFamily="34" charset="0"/>
                <a:ea typeface="Source Sans Pro" panose="020B0503030403020204" pitchFamily="34" charset="0"/>
              </a:rPr>
              <a:t>What is the greatest source of disappointment or pain in your family?</a:t>
            </a:r>
          </a:p>
          <a:p>
            <a:pPr marR="0" algn="ctr" rtl="0"/>
            <a:r>
              <a:rPr lang="en-US" sz="2800" b="0" dirty="0">
                <a:latin typeface="Source Sans Pro" panose="020B0503030403020204" pitchFamily="34" charset="0"/>
                <a:ea typeface="Source Sans Pro" panose="020B0503030403020204" pitchFamily="34" charset="0"/>
              </a:rPr>
              <a:t>Where would you like to experience God’s redeeming grace in your life as it relates to your family or the family of God? </a:t>
            </a:r>
          </a:p>
        </p:txBody>
      </p:sp>
    </p:spTree>
    <p:extLst>
      <p:ext uri="{BB962C8B-B14F-4D97-AF65-F5344CB8AC3E}">
        <p14:creationId xmlns:p14="http://schemas.microsoft.com/office/powerpoint/2010/main" val="3304745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indoor, tattoo&#10;&#10;Description automatically generated">
            <a:extLst>
              <a:ext uri="{FF2B5EF4-FFF2-40B4-BE49-F238E27FC236}">
                <a16:creationId xmlns:a16="http://schemas.microsoft.com/office/drawing/2014/main" id="{44581362-3258-E94E-900C-4F9505E2D4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Rectangle 9">
            <a:extLst>
              <a:ext uri="{FF2B5EF4-FFF2-40B4-BE49-F238E27FC236}">
                <a16:creationId xmlns:a16="http://schemas.microsoft.com/office/drawing/2014/main" id="{1BA09B26-9340-4851-A92D-9607D38774D2}"/>
              </a:ext>
            </a:extLst>
          </p:cNvPr>
          <p:cNvSpPr/>
          <p:nvPr/>
        </p:nvSpPr>
        <p:spPr>
          <a:xfrm>
            <a:off x="-8531" y="3743146"/>
            <a:ext cx="9161062" cy="971648"/>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88659"/>
              </a:solidFill>
            </a:endParaRPr>
          </a:p>
        </p:txBody>
      </p:sp>
      <p:sp>
        <p:nvSpPr>
          <p:cNvPr id="4" name="Title 3">
            <a:extLst>
              <a:ext uri="{FF2B5EF4-FFF2-40B4-BE49-F238E27FC236}">
                <a16:creationId xmlns:a16="http://schemas.microsoft.com/office/drawing/2014/main" id="{AB720AF8-BE38-E443-A488-6490B5098712}"/>
              </a:ext>
            </a:extLst>
          </p:cNvPr>
          <p:cNvSpPr>
            <a:spLocks noGrp="1"/>
          </p:cNvSpPr>
          <p:nvPr>
            <p:ph type="ctrTitle"/>
          </p:nvPr>
        </p:nvSpPr>
        <p:spPr>
          <a:xfrm>
            <a:off x="-85725" y="3032138"/>
            <a:ext cx="9548857" cy="1422017"/>
          </a:xfrm>
        </p:spPr>
        <p:txBody>
          <a:bodyPr>
            <a:noAutofit/>
          </a:bodyPr>
          <a:lstStyle/>
          <a:p>
            <a:br>
              <a:rPr lang="pt-BR" sz="4800" b="1" dirty="0">
                <a:solidFill>
                  <a:schemeClr val="bg2">
                    <a:lumMod val="25000"/>
                  </a:schemeClr>
                </a:solidFill>
                <a:latin typeface="Raleway" panose="020B0503030101060003" pitchFamily="34" charset="0"/>
              </a:rPr>
            </a:br>
            <a:r>
              <a:rPr lang="en-US" sz="3200" b="1" dirty="0">
                <a:solidFill>
                  <a:schemeClr val="bg1"/>
                </a:solidFill>
                <a:latin typeface="Raleway" panose="020B0503030101060003" pitchFamily="34" charset="0"/>
              </a:rPr>
              <a:t>GOD´S POWER CAN  HEAL YOUR WOUNDS</a:t>
            </a:r>
            <a:endParaRPr lang="en-US" sz="2000" dirty="0">
              <a:solidFill>
                <a:schemeClr val="bg1"/>
              </a:solidFill>
              <a:latin typeface="Raleway" panose="020B0503030101060003" pitchFamily="34" charset="0"/>
            </a:endParaRPr>
          </a:p>
        </p:txBody>
      </p:sp>
    </p:spTree>
    <p:extLst>
      <p:ext uri="{BB962C8B-B14F-4D97-AF65-F5344CB8AC3E}">
        <p14:creationId xmlns:p14="http://schemas.microsoft.com/office/powerpoint/2010/main" val="3491494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51435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88659"/>
              </a:solidFill>
            </a:endParaRPr>
          </a:p>
        </p:txBody>
      </p:sp>
      <p:sp>
        <p:nvSpPr>
          <p:cNvPr id="3" name="Semicírculo 2">
            <a:extLst>
              <a:ext uri="{FF2B5EF4-FFF2-40B4-BE49-F238E27FC236}">
                <a16:creationId xmlns:a16="http://schemas.microsoft.com/office/drawing/2014/main" id="{6AA4351A-54EC-43DA-B737-87B826D8DF3C}"/>
              </a:ext>
            </a:extLst>
          </p:cNvPr>
          <p:cNvSpPr/>
          <p:nvPr/>
        </p:nvSpPr>
        <p:spPr>
          <a:xfrm flipV="1">
            <a:off x="9683665" y="-1336301"/>
            <a:ext cx="3949211" cy="2945421"/>
          </a:xfrm>
          <a:prstGeom prst="blockArc">
            <a:avLst>
              <a:gd name="adj1" fmla="val 10800000"/>
              <a:gd name="adj2" fmla="val 21505579"/>
              <a:gd name="adj3" fmla="val 15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4" name="Elipse 3">
            <a:extLst>
              <a:ext uri="{FF2B5EF4-FFF2-40B4-BE49-F238E27FC236}">
                <a16:creationId xmlns:a16="http://schemas.microsoft.com/office/drawing/2014/main" id="{C5C7A59F-B2FB-4BEC-9967-4D6400CA28AD}"/>
              </a:ext>
            </a:extLst>
          </p:cNvPr>
          <p:cNvSpPr/>
          <p:nvPr/>
        </p:nvSpPr>
        <p:spPr>
          <a:xfrm>
            <a:off x="2253259" y="2409220"/>
            <a:ext cx="189035" cy="18903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Elipse 12">
            <a:extLst>
              <a:ext uri="{FF2B5EF4-FFF2-40B4-BE49-F238E27FC236}">
                <a16:creationId xmlns:a16="http://schemas.microsoft.com/office/drawing/2014/main" id="{5E8A58E3-8571-48EE-82AC-F8160F76944B}"/>
              </a:ext>
            </a:extLst>
          </p:cNvPr>
          <p:cNvSpPr/>
          <p:nvPr/>
        </p:nvSpPr>
        <p:spPr>
          <a:xfrm>
            <a:off x="2622650" y="3503791"/>
            <a:ext cx="189035" cy="18903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Elipse 13">
            <a:extLst>
              <a:ext uri="{FF2B5EF4-FFF2-40B4-BE49-F238E27FC236}">
                <a16:creationId xmlns:a16="http://schemas.microsoft.com/office/drawing/2014/main" id="{266A8594-8E52-49CE-8683-037C52A40218}"/>
              </a:ext>
            </a:extLst>
          </p:cNvPr>
          <p:cNvSpPr/>
          <p:nvPr/>
        </p:nvSpPr>
        <p:spPr>
          <a:xfrm>
            <a:off x="4120761" y="3758774"/>
            <a:ext cx="189035" cy="18903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Elipse 14">
            <a:extLst>
              <a:ext uri="{FF2B5EF4-FFF2-40B4-BE49-F238E27FC236}">
                <a16:creationId xmlns:a16="http://schemas.microsoft.com/office/drawing/2014/main" id="{B8D20ABA-5E72-4BC7-88D8-406F5218BD14}"/>
              </a:ext>
            </a:extLst>
          </p:cNvPr>
          <p:cNvSpPr/>
          <p:nvPr/>
        </p:nvSpPr>
        <p:spPr>
          <a:xfrm>
            <a:off x="5463935" y="3501651"/>
            <a:ext cx="189035" cy="18903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Elipse 15">
            <a:extLst>
              <a:ext uri="{FF2B5EF4-FFF2-40B4-BE49-F238E27FC236}">
                <a16:creationId xmlns:a16="http://schemas.microsoft.com/office/drawing/2014/main" id="{1CE9D000-6F2A-4BC3-87FF-0B03B7651334}"/>
              </a:ext>
            </a:extLst>
          </p:cNvPr>
          <p:cNvSpPr/>
          <p:nvPr/>
        </p:nvSpPr>
        <p:spPr>
          <a:xfrm>
            <a:off x="6039156" y="2409220"/>
            <a:ext cx="189035" cy="18903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Gráfico 9">
            <a:extLst>
              <a:ext uri="{FF2B5EF4-FFF2-40B4-BE49-F238E27FC236}">
                <a16:creationId xmlns:a16="http://schemas.microsoft.com/office/drawing/2014/main" id="{E6C2AA47-482D-4A69-B658-CAB1F12377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57411" y="1541267"/>
            <a:ext cx="3582077" cy="1945559"/>
          </a:xfrm>
          <a:prstGeom prst="rect">
            <a:avLst/>
          </a:prstGeom>
        </p:spPr>
      </p:pic>
      <p:cxnSp>
        <p:nvCxnSpPr>
          <p:cNvPr id="19" name="Conector reto 18">
            <a:extLst>
              <a:ext uri="{FF2B5EF4-FFF2-40B4-BE49-F238E27FC236}">
                <a16:creationId xmlns:a16="http://schemas.microsoft.com/office/drawing/2014/main" id="{3C0665A9-B6AA-450F-A4D6-D4A1DBFDE3A0}"/>
              </a:ext>
            </a:extLst>
          </p:cNvPr>
          <p:cNvCxnSpPr>
            <a:cxnSpLocks/>
          </p:cNvCxnSpPr>
          <p:nvPr/>
        </p:nvCxnSpPr>
        <p:spPr>
          <a:xfrm>
            <a:off x="1495425" y="2503738"/>
            <a:ext cx="794873"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0" name="Conector reto 19">
            <a:extLst>
              <a:ext uri="{FF2B5EF4-FFF2-40B4-BE49-F238E27FC236}">
                <a16:creationId xmlns:a16="http://schemas.microsoft.com/office/drawing/2014/main" id="{8488DBBF-9113-4934-BFFC-260905A29DF5}"/>
              </a:ext>
            </a:extLst>
          </p:cNvPr>
          <p:cNvCxnSpPr>
            <a:cxnSpLocks/>
          </p:cNvCxnSpPr>
          <p:nvPr/>
        </p:nvCxnSpPr>
        <p:spPr>
          <a:xfrm flipV="1">
            <a:off x="2049926" y="3636409"/>
            <a:ext cx="609427" cy="387161"/>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4" name="Conector reto 23">
            <a:extLst>
              <a:ext uri="{FF2B5EF4-FFF2-40B4-BE49-F238E27FC236}">
                <a16:creationId xmlns:a16="http://schemas.microsoft.com/office/drawing/2014/main" id="{E4DB5CAE-8490-4404-9254-6EFA489C777D}"/>
              </a:ext>
            </a:extLst>
          </p:cNvPr>
          <p:cNvCxnSpPr>
            <a:cxnSpLocks/>
          </p:cNvCxnSpPr>
          <p:nvPr/>
        </p:nvCxnSpPr>
        <p:spPr>
          <a:xfrm flipV="1">
            <a:off x="4207905" y="3876767"/>
            <a:ext cx="0" cy="562535"/>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0" name="Conector reto 29">
            <a:extLst>
              <a:ext uri="{FF2B5EF4-FFF2-40B4-BE49-F238E27FC236}">
                <a16:creationId xmlns:a16="http://schemas.microsoft.com/office/drawing/2014/main" id="{96AFE4E0-DBA3-4E09-8809-BCE3AED9FDEF}"/>
              </a:ext>
            </a:extLst>
          </p:cNvPr>
          <p:cNvCxnSpPr>
            <a:cxnSpLocks/>
          </p:cNvCxnSpPr>
          <p:nvPr/>
        </p:nvCxnSpPr>
        <p:spPr>
          <a:xfrm flipH="1" flipV="1">
            <a:off x="5559188" y="3613092"/>
            <a:ext cx="737061" cy="448138"/>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5" name="Conector reto 34">
            <a:extLst>
              <a:ext uri="{FF2B5EF4-FFF2-40B4-BE49-F238E27FC236}">
                <a16:creationId xmlns:a16="http://schemas.microsoft.com/office/drawing/2014/main" id="{19D2E1E8-3A60-4AE8-A4D7-523BACF0C979}"/>
              </a:ext>
            </a:extLst>
          </p:cNvPr>
          <p:cNvCxnSpPr>
            <a:cxnSpLocks/>
          </p:cNvCxnSpPr>
          <p:nvPr/>
        </p:nvCxnSpPr>
        <p:spPr>
          <a:xfrm>
            <a:off x="6206269" y="2501668"/>
            <a:ext cx="591547" cy="2069"/>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ectangle 8">
            <a:extLst>
              <a:ext uri="{FF2B5EF4-FFF2-40B4-BE49-F238E27FC236}">
                <a16:creationId xmlns:a16="http://schemas.microsoft.com/office/drawing/2014/main" id="{2E4A34AD-2061-49C1-924A-F1B2EC363CCA}"/>
              </a:ext>
            </a:extLst>
          </p:cNvPr>
          <p:cNvSpPr/>
          <p:nvPr/>
        </p:nvSpPr>
        <p:spPr>
          <a:xfrm>
            <a:off x="3894" y="298720"/>
            <a:ext cx="9144000" cy="8139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50312" y="342721"/>
            <a:ext cx="8759550" cy="769441"/>
          </a:xfrm>
          <a:prstGeom prst="rect">
            <a:avLst/>
          </a:prstGeom>
          <a:noFill/>
        </p:spPr>
        <p:txBody>
          <a:bodyPr wrap="square" rtlCol="0">
            <a:spAutoFit/>
          </a:bodyPr>
          <a:lstStyle/>
          <a:p>
            <a:r>
              <a:rPr lang="pt-BR" sz="4400" dirty="0">
                <a:solidFill>
                  <a:srgbClr val="C00000"/>
                </a:solidFill>
                <a:latin typeface="Raleway" panose="020B0503030101060003" pitchFamily="34" charset="0"/>
              </a:rPr>
              <a:t>GOD’S VISION FOR THE FAMILY</a:t>
            </a:r>
            <a:endParaRPr lang="en-US" sz="4400" dirty="0">
              <a:solidFill>
                <a:srgbClr val="C00000"/>
              </a:solidFill>
              <a:latin typeface="Raleway" panose="020B0503030101060003" pitchFamily="34" charset="0"/>
            </a:endParaRPr>
          </a:p>
        </p:txBody>
      </p:sp>
      <p:sp>
        <p:nvSpPr>
          <p:cNvPr id="40" name="Retângulo: Cantos Arredondados 39">
            <a:extLst>
              <a:ext uri="{FF2B5EF4-FFF2-40B4-BE49-F238E27FC236}">
                <a16:creationId xmlns:a16="http://schemas.microsoft.com/office/drawing/2014/main" id="{35405939-0B38-4535-82D2-6E302A1DAF30}"/>
              </a:ext>
            </a:extLst>
          </p:cNvPr>
          <p:cNvSpPr/>
          <p:nvPr/>
        </p:nvSpPr>
        <p:spPr>
          <a:xfrm>
            <a:off x="6750191" y="2194164"/>
            <a:ext cx="2115011" cy="615007"/>
          </a:xfrm>
          <a:prstGeom prst="roundRect">
            <a:avLst/>
          </a:prstGeom>
          <a:solidFill>
            <a:srgbClr val="FFFFFF"/>
          </a:solidFill>
          <a:ln>
            <a:no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0">
              <a:ln w="0"/>
              <a:solidFill>
                <a:schemeClr val="tx1"/>
              </a:solidFill>
              <a:effectLst>
                <a:outerShdw blurRad="38100" dist="19050" dir="2700000" algn="tl" rotWithShape="0">
                  <a:schemeClr val="dk1">
                    <a:alpha val="40000"/>
                  </a:schemeClr>
                </a:outerShdw>
              </a:effectLst>
            </a:endParaRPr>
          </a:p>
        </p:txBody>
      </p:sp>
      <p:sp>
        <p:nvSpPr>
          <p:cNvPr id="12" name="Title 3">
            <a:extLst>
              <a:ext uri="{FF2B5EF4-FFF2-40B4-BE49-F238E27FC236}">
                <a16:creationId xmlns:a16="http://schemas.microsoft.com/office/drawing/2014/main" id="{B3F88376-C1ED-4939-82CF-6998AA76BCBE}"/>
              </a:ext>
            </a:extLst>
          </p:cNvPr>
          <p:cNvSpPr txBox="1">
            <a:spLocks/>
          </p:cNvSpPr>
          <p:nvPr/>
        </p:nvSpPr>
        <p:spPr>
          <a:xfrm>
            <a:off x="6750191" y="2120711"/>
            <a:ext cx="2115011" cy="61500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pPr>
            <a:r>
              <a:rPr lang="en-US" sz="2400" b="0" dirty="0">
                <a:latin typeface="Raleway" panose="020B0503030101060003" pitchFamily="34" charset="0"/>
              </a:rPr>
              <a:t>COMMUNITY</a:t>
            </a:r>
          </a:p>
        </p:txBody>
      </p:sp>
      <p:sp>
        <p:nvSpPr>
          <p:cNvPr id="41" name="Retângulo: Cantos Arredondados 40">
            <a:extLst>
              <a:ext uri="{FF2B5EF4-FFF2-40B4-BE49-F238E27FC236}">
                <a16:creationId xmlns:a16="http://schemas.microsoft.com/office/drawing/2014/main" id="{47A2DBE2-5840-43E2-954C-93B26BE3EB56}"/>
              </a:ext>
            </a:extLst>
          </p:cNvPr>
          <p:cNvSpPr/>
          <p:nvPr/>
        </p:nvSpPr>
        <p:spPr>
          <a:xfrm>
            <a:off x="6296250" y="4036957"/>
            <a:ext cx="2047650" cy="787580"/>
          </a:xfrm>
          <a:prstGeom prst="roundRect">
            <a:avLst/>
          </a:prstGeom>
          <a:solidFill>
            <a:srgbClr val="FFFFFF"/>
          </a:solidFill>
          <a:ln>
            <a:no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0">
              <a:ln w="0"/>
              <a:solidFill>
                <a:schemeClr val="tx1"/>
              </a:solidFill>
              <a:effectLst>
                <a:outerShdw blurRad="38100" dist="19050" dir="2700000" algn="tl" rotWithShape="0">
                  <a:schemeClr val="dk1">
                    <a:alpha val="40000"/>
                  </a:schemeClr>
                </a:outerShdw>
              </a:effectLst>
            </a:endParaRPr>
          </a:p>
        </p:txBody>
      </p:sp>
      <p:sp>
        <p:nvSpPr>
          <p:cNvPr id="11" name="Title 3">
            <a:extLst>
              <a:ext uri="{FF2B5EF4-FFF2-40B4-BE49-F238E27FC236}">
                <a16:creationId xmlns:a16="http://schemas.microsoft.com/office/drawing/2014/main" id="{0D3DE211-376E-46E9-9A0F-C012E8F85FAB}"/>
              </a:ext>
            </a:extLst>
          </p:cNvPr>
          <p:cNvSpPr txBox="1">
            <a:spLocks/>
          </p:cNvSpPr>
          <p:nvPr/>
        </p:nvSpPr>
        <p:spPr>
          <a:xfrm>
            <a:off x="6332317" y="3908861"/>
            <a:ext cx="2577545" cy="92770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pPr>
            <a:r>
              <a:rPr lang="en-US" sz="2400" b="0">
                <a:latin typeface="Raleway" panose="020B0503030101060003" pitchFamily="34" charset="0"/>
              </a:rPr>
              <a:t>SACRIFICIAL LIVING</a:t>
            </a:r>
            <a:endParaRPr lang="en-US" sz="2400" b="0" dirty="0">
              <a:latin typeface="Raleway" panose="020B0503030101060003" pitchFamily="34" charset="0"/>
            </a:endParaRPr>
          </a:p>
        </p:txBody>
      </p:sp>
      <p:sp>
        <p:nvSpPr>
          <p:cNvPr id="42" name="Retângulo: Cantos Arredondados 41">
            <a:extLst>
              <a:ext uri="{FF2B5EF4-FFF2-40B4-BE49-F238E27FC236}">
                <a16:creationId xmlns:a16="http://schemas.microsoft.com/office/drawing/2014/main" id="{22B418C9-7DE8-4E8B-A397-384D485DA08A}"/>
              </a:ext>
            </a:extLst>
          </p:cNvPr>
          <p:cNvSpPr/>
          <p:nvPr/>
        </p:nvSpPr>
        <p:spPr>
          <a:xfrm>
            <a:off x="3498292" y="4400057"/>
            <a:ext cx="1457325" cy="519824"/>
          </a:xfrm>
          <a:prstGeom prst="roundRect">
            <a:avLst/>
          </a:prstGeom>
          <a:solidFill>
            <a:srgbClr val="FFFFFF"/>
          </a:solidFill>
          <a:ln>
            <a:no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0">
              <a:ln w="0"/>
              <a:solidFill>
                <a:schemeClr val="tx1"/>
              </a:solidFill>
              <a:effectLst>
                <a:outerShdw blurRad="38100" dist="19050" dir="2700000" algn="tl" rotWithShape="0">
                  <a:schemeClr val="dk1">
                    <a:alpha val="40000"/>
                  </a:schemeClr>
                </a:outerShdw>
              </a:effectLst>
            </a:endParaRPr>
          </a:p>
        </p:txBody>
      </p:sp>
      <p:sp>
        <p:nvSpPr>
          <p:cNvPr id="9" name="Title 3">
            <a:extLst>
              <a:ext uri="{FF2B5EF4-FFF2-40B4-BE49-F238E27FC236}">
                <a16:creationId xmlns:a16="http://schemas.microsoft.com/office/drawing/2014/main" id="{AB7CB11B-1DE4-4C3C-9257-CFFDDB4B9517}"/>
              </a:ext>
            </a:extLst>
          </p:cNvPr>
          <p:cNvSpPr txBox="1">
            <a:spLocks/>
          </p:cNvSpPr>
          <p:nvPr/>
        </p:nvSpPr>
        <p:spPr>
          <a:xfrm>
            <a:off x="3567728" y="4296417"/>
            <a:ext cx="1896207" cy="61500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pPr>
            <a:r>
              <a:rPr lang="en-US" sz="2400" b="0" dirty="0">
                <a:latin typeface="Raleway" panose="020B0503030101060003" pitchFamily="34" charset="0"/>
              </a:rPr>
              <a:t>PURITY</a:t>
            </a:r>
          </a:p>
        </p:txBody>
      </p:sp>
      <p:sp>
        <p:nvSpPr>
          <p:cNvPr id="43" name="Retângulo: Cantos Arredondados 42">
            <a:extLst>
              <a:ext uri="{FF2B5EF4-FFF2-40B4-BE49-F238E27FC236}">
                <a16:creationId xmlns:a16="http://schemas.microsoft.com/office/drawing/2014/main" id="{F197628F-772C-413E-8ABA-3FF4E2D76468}"/>
              </a:ext>
            </a:extLst>
          </p:cNvPr>
          <p:cNvSpPr/>
          <p:nvPr/>
        </p:nvSpPr>
        <p:spPr>
          <a:xfrm>
            <a:off x="476465" y="3900213"/>
            <a:ext cx="1544658" cy="519824"/>
          </a:xfrm>
          <a:prstGeom prst="roundRect">
            <a:avLst/>
          </a:prstGeom>
          <a:solidFill>
            <a:srgbClr val="FFFFFF"/>
          </a:solidFill>
          <a:ln>
            <a:no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0">
              <a:ln w="0"/>
              <a:solidFill>
                <a:schemeClr val="tx1"/>
              </a:solidFill>
              <a:effectLst>
                <a:outerShdw blurRad="38100" dist="19050" dir="2700000" algn="tl" rotWithShape="0">
                  <a:schemeClr val="dk1">
                    <a:alpha val="40000"/>
                  </a:schemeClr>
                </a:outerShdw>
              </a:effectLst>
            </a:endParaRPr>
          </a:p>
        </p:txBody>
      </p:sp>
      <p:sp>
        <p:nvSpPr>
          <p:cNvPr id="6" name="Title 3">
            <a:extLst>
              <a:ext uri="{FF2B5EF4-FFF2-40B4-BE49-F238E27FC236}">
                <a16:creationId xmlns:a16="http://schemas.microsoft.com/office/drawing/2014/main" id="{DA1DD02B-6654-4DFE-82F3-5D2B0035C1E1}"/>
              </a:ext>
            </a:extLst>
          </p:cNvPr>
          <p:cNvSpPr txBox="1">
            <a:spLocks/>
          </p:cNvSpPr>
          <p:nvPr/>
        </p:nvSpPr>
        <p:spPr>
          <a:xfrm>
            <a:off x="521225" y="3775525"/>
            <a:ext cx="1896207" cy="61500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pPr>
            <a:r>
              <a:rPr lang="en-US" sz="2400" b="0" dirty="0">
                <a:latin typeface="Raleway" panose="020B0503030101060003" pitchFamily="34" charset="0"/>
              </a:rPr>
              <a:t>FIDELITY</a:t>
            </a:r>
          </a:p>
        </p:txBody>
      </p:sp>
      <p:sp>
        <p:nvSpPr>
          <p:cNvPr id="44" name="Retângulo: Cantos Arredondados 43">
            <a:extLst>
              <a:ext uri="{FF2B5EF4-FFF2-40B4-BE49-F238E27FC236}">
                <a16:creationId xmlns:a16="http://schemas.microsoft.com/office/drawing/2014/main" id="{2FFE1E43-FAC7-44DB-A98C-95C80C19BC5A}"/>
              </a:ext>
            </a:extLst>
          </p:cNvPr>
          <p:cNvSpPr/>
          <p:nvPr/>
        </p:nvSpPr>
        <p:spPr>
          <a:xfrm>
            <a:off x="375436" y="2230647"/>
            <a:ext cx="1160648" cy="519824"/>
          </a:xfrm>
          <a:prstGeom prst="roundRect">
            <a:avLst/>
          </a:prstGeom>
          <a:solidFill>
            <a:srgbClr val="FFFFFF"/>
          </a:solidFill>
          <a:ln>
            <a:no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0">
              <a:ln w="0"/>
              <a:solidFill>
                <a:schemeClr val="tx1"/>
              </a:solidFill>
              <a:effectLst>
                <a:outerShdw blurRad="38100" dist="19050" dir="2700000" algn="tl" rotWithShape="0">
                  <a:schemeClr val="dk1">
                    <a:alpha val="40000"/>
                  </a:schemeClr>
                </a:outerShdw>
              </a:effectLst>
            </a:endParaRPr>
          </a:p>
        </p:txBody>
      </p:sp>
      <p:sp>
        <p:nvSpPr>
          <p:cNvPr id="5" name="Title 3">
            <a:extLst>
              <a:ext uri="{FF2B5EF4-FFF2-40B4-BE49-F238E27FC236}">
                <a16:creationId xmlns:a16="http://schemas.microsoft.com/office/drawing/2014/main" id="{C0178179-B97C-48A3-907E-8E851896093E}"/>
              </a:ext>
            </a:extLst>
          </p:cNvPr>
          <p:cNvSpPr txBox="1">
            <a:spLocks/>
          </p:cNvSpPr>
          <p:nvPr/>
        </p:nvSpPr>
        <p:spPr>
          <a:xfrm>
            <a:off x="414531" y="2120711"/>
            <a:ext cx="1266092" cy="61500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pPr>
            <a:r>
              <a:rPr lang="en-US" sz="2400" b="0" dirty="0">
                <a:latin typeface="Raleway" panose="020B0503030101060003" pitchFamily="34" charset="0"/>
              </a:rPr>
              <a:t>LOVE</a:t>
            </a:r>
          </a:p>
        </p:txBody>
      </p:sp>
    </p:spTree>
    <p:extLst>
      <p:ext uri="{BB962C8B-B14F-4D97-AF65-F5344CB8AC3E}">
        <p14:creationId xmlns:p14="http://schemas.microsoft.com/office/powerpoint/2010/main" val="2828173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46E84DE0-6D5A-4AFE-B79B-DE32D2418BB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9" name="Rectangle 8"/>
          <p:cNvSpPr/>
          <p:nvPr/>
        </p:nvSpPr>
        <p:spPr>
          <a:xfrm>
            <a:off x="0" y="403240"/>
            <a:ext cx="9144000" cy="64548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B720AF8-BE38-E443-A488-6490B5098712}"/>
              </a:ext>
            </a:extLst>
          </p:cNvPr>
          <p:cNvSpPr>
            <a:spLocks noGrp="1"/>
          </p:cNvSpPr>
          <p:nvPr>
            <p:ph type="ctrTitle"/>
          </p:nvPr>
        </p:nvSpPr>
        <p:spPr>
          <a:xfrm>
            <a:off x="215865" y="-307769"/>
            <a:ext cx="7813710" cy="1422017"/>
          </a:xfrm>
        </p:spPr>
        <p:txBody>
          <a:bodyPr>
            <a:normAutofit/>
          </a:bodyPr>
          <a:lstStyle/>
          <a:p>
            <a:pPr algn="l"/>
            <a:r>
              <a:rPr lang="en-US" sz="4400" b="1" dirty="0">
                <a:solidFill>
                  <a:schemeClr val="bg1"/>
                </a:solidFill>
                <a:latin typeface="Raleway" panose="020B0503030101060003" pitchFamily="34" charset="0"/>
              </a:rPr>
              <a:t>THE IMPACT OF SIN</a:t>
            </a:r>
            <a:endParaRPr lang="en-US" sz="1800" dirty="0">
              <a:solidFill>
                <a:schemeClr val="bg1"/>
              </a:solidFill>
              <a:latin typeface="Raleway" panose="020B0503030101060003" pitchFamily="34" charset="0"/>
            </a:endParaRPr>
          </a:p>
        </p:txBody>
      </p:sp>
    </p:spTree>
    <p:extLst>
      <p:ext uri="{BB962C8B-B14F-4D97-AF65-F5344CB8AC3E}">
        <p14:creationId xmlns:p14="http://schemas.microsoft.com/office/powerpoint/2010/main" val="4088288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E5967A47-1710-45B5-8B20-F52D518D1C5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062" y="-1"/>
            <a:ext cx="9161062" cy="5143501"/>
          </a:xfrm>
          <a:prstGeom prst="rect">
            <a:avLst/>
          </a:prstGeom>
        </p:spPr>
      </p:pic>
      <p:sp>
        <p:nvSpPr>
          <p:cNvPr id="10" name="Rectangle 9"/>
          <p:cNvSpPr/>
          <p:nvPr/>
        </p:nvSpPr>
        <p:spPr>
          <a:xfrm>
            <a:off x="-17062" y="571012"/>
            <a:ext cx="9161062" cy="3562936"/>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88659"/>
              </a:solidFill>
            </a:endParaRPr>
          </a:p>
        </p:txBody>
      </p:sp>
      <p:sp>
        <p:nvSpPr>
          <p:cNvPr id="5" name="TextBox 4"/>
          <p:cNvSpPr txBox="1"/>
          <p:nvPr/>
        </p:nvSpPr>
        <p:spPr>
          <a:xfrm>
            <a:off x="1514723" y="1009552"/>
            <a:ext cx="6097491" cy="1815882"/>
          </a:xfrm>
          <a:prstGeom prst="rect">
            <a:avLst/>
          </a:prstGeom>
          <a:noFill/>
        </p:spPr>
        <p:txBody>
          <a:bodyPr wrap="square" rtlCol="0">
            <a:spAutoFit/>
          </a:bodyPr>
          <a:lstStyle/>
          <a:p>
            <a:pPr marR="0" algn="ctr" rtl="0"/>
            <a:r>
              <a:rPr lang="en-US" sz="3200" b="0" dirty="0">
                <a:latin typeface="Source Sans Pro" panose="020B0503030403020204" pitchFamily="34" charset="0"/>
                <a:ea typeface="Source Sans Pro" panose="020B0503030403020204" pitchFamily="34" charset="0"/>
              </a:rPr>
              <a:t>What are some signs that sin has distorted </a:t>
            </a:r>
            <a:r>
              <a:rPr lang="en-US" sz="4800" b="0" dirty="0">
                <a:latin typeface="Source Sans Pro" panose="020B0503030403020204" pitchFamily="34" charset="0"/>
                <a:ea typeface="Source Sans Pro" panose="020B0503030403020204" pitchFamily="34" charset="0"/>
              </a:rPr>
              <a:t>family</a:t>
            </a:r>
            <a:r>
              <a:rPr lang="en-US" sz="3200" b="0" dirty="0">
                <a:latin typeface="Source Sans Pro" panose="020B0503030403020204" pitchFamily="34" charset="0"/>
                <a:ea typeface="Source Sans Pro" panose="020B0503030403020204" pitchFamily="34" charset="0"/>
              </a:rPr>
              <a:t> relationships in our society?</a:t>
            </a:r>
          </a:p>
        </p:txBody>
      </p:sp>
    </p:spTree>
    <p:extLst>
      <p:ext uri="{BB962C8B-B14F-4D97-AF65-F5344CB8AC3E}">
        <p14:creationId xmlns:p14="http://schemas.microsoft.com/office/powerpoint/2010/main" val="1981528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EAA4D435-0863-4CB4-92A7-A12317D116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le 3">
            <a:extLst>
              <a:ext uri="{FF2B5EF4-FFF2-40B4-BE49-F238E27FC236}">
                <a16:creationId xmlns:a16="http://schemas.microsoft.com/office/drawing/2014/main" id="{AB720AF8-BE38-E443-A488-6490B5098712}"/>
              </a:ext>
            </a:extLst>
          </p:cNvPr>
          <p:cNvSpPr>
            <a:spLocks noGrp="1"/>
          </p:cNvSpPr>
          <p:nvPr>
            <p:ph type="ctrTitle"/>
          </p:nvPr>
        </p:nvSpPr>
        <p:spPr>
          <a:xfrm>
            <a:off x="564734" y="284424"/>
            <a:ext cx="8664991" cy="688451"/>
          </a:xfrm>
        </p:spPr>
        <p:txBody>
          <a:bodyPr>
            <a:noAutofit/>
          </a:bodyPr>
          <a:lstStyle/>
          <a:p>
            <a:pPr algn="l"/>
            <a:r>
              <a:rPr lang="en-US" sz="4000" b="1" dirty="0">
                <a:solidFill>
                  <a:srgbClr val="C00000"/>
                </a:solidFill>
                <a:latin typeface="Raleway" panose="020B0503030101060003" pitchFamily="34" charset="0"/>
              </a:rPr>
              <a:t>GOD’S PLAN FOR REDEMPTION</a:t>
            </a:r>
          </a:p>
        </p:txBody>
      </p:sp>
      <p:sp>
        <p:nvSpPr>
          <p:cNvPr id="11" name="CaixaDeTexto 10">
            <a:extLst>
              <a:ext uri="{FF2B5EF4-FFF2-40B4-BE49-F238E27FC236}">
                <a16:creationId xmlns:a16="http://schemas.microsoft.com/office/drawing/2014/main" id="{AD747CD4-44B6-4F56-8D01-F39A896EEA04}"/>
              </a:ext>
            </a:extLst>
          </p:cNvPr>
          <p:cNvSpPr txBox="1"/>
          <p:nvPr/>
        </p:nvSpPr>
        <p:spPr>
          <a:xfrm>
            <a:off x="288509" y="1411158"/>
            <a:ext cx="4416841" cy="3108543"/>
          </a:xfrm>
          <a:prstGeom prst="rect">
            <a:avLst/>
          </a:prstGeom>
          <a:noFill/>
        </p:spPr>
        <p:txBody>
          <a:bodyPr wrap="square">
            <a:spAutoFit/>
          </a:bodyPr>
          <a:lstStyle/>
          <a:p>
            <a:pPr marR="3600" algn="ctr"/>
            <a:r>
              <a:rPr lang="en-US" sz="2800" b="0" dirty="0">
                <a:solidFill>
                  <a:schemeClr val="bg1"/>
                </a:solidFill>
                <a:latin typeface="Source Sans Pro" panose="020B0503030403020204" pitchFamily="34" charset="0"/>
                <a:ea typeface="Source Sans Pro" panose="020B0503030403020204" pitchFamily="34" charset="0"/>
              </a:rPr>
              <a:t>These things I have spoken to you, so that in Me you may have peace. In the world you have tribulation, but take courage; I have overcome the world. </a:t>
            </a:r>
          </a:p>
          <a:p>
            <a:pPr marR="3600" algn="ctr"/>
            <a:r>
              <a:rPr lang="en-US" sz="2800" b="0" dirty="0">
                <a:solidFill>
                  <a:schemeClr val="bg1"/>
                </a:solidFill>
                <a:latin typeface="Source Sans Pro" panose="020B0503030403020204" pitchFamily="34" charset="0"/>
                <a:ea typeface="Source Sans Pro" panose="020B0503030403020204" pitchFamily="34" charset="0"/>
              </a:rPr>
              <a:t>- John 16:33 </a:t>
            </a:r>
            <a:endParaRPr lang="en-US" sz="3200" b="0" dirty="0">
              <a:solidFill>
                <a:schemeClr val="bg1"/>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4117165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1ABA4370-CD6F-4E5B-B308-A40C8FB3725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1"/>
            <a:ext cx="9144000" cy="5143500"/>
          </a:xfrm>
          <a:prstGeom prst="rect">
            <a:avLst/>
          </a:prstGeom>
        </p:spPr>
      </p:pic>
      <p:sp>
        <p:nvSpPr>
          <p:cNvPr id="9" name="Rectangle 8"/>
          <p:cNvSpPr/>
          <p:nvPr/>
        </p:nvSpPr>
        <p:spPr>
          <a:xfrm>
            <a:off x="0" y="327040"/>
            <a:ext cx="9144000" cy="64548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B720AF8-BE38-E443-A488-6490B5098712}"/>
              </a:ext>
            </a:extLst>
          </p:cNvPr>
          <p:cNvSpPr>
            <a:spLocks noGrp="1"/>
          </p:cNvSpPr>
          <p:nvPr>
            <p:ph type="ctrTitle"/>
          </p:nvPr>
        </p:nvSpPr>
        <p:spPr>
          <a:xfrm>
            <a:off x="320640" y="307990"/>
            <a:ext cx="7489860" cy="664537"/>
          </a:xfrm>
        </p:spPr>
        <p:txBody>
          <a:bodyPr>
            <a:normAutofit/>
          </a:bodyPr>
          <a:lstStyle/>
          <a:p>
            <a:pPr marR="0" algn="just" rtl="0"/>
            <a:r>
              <a:rPr lang="en-US" sz="3600" b="1" i="0" u="none" strike="noStrike" dirty="0">
                <a:solidFill>
                  <a:schemeClr val="bg1"/>
                </a:solidFill>
                <a:latin typeface="Raleway" panose="020B0003030101060003" pitchFamily="34" charset="0"/>
              </a:rPr>
              <a:t>REDEMPTION AND MARRIAGE</a:t>
            </a:r>
          </a:p>
        </p:txBody>
      </p:sp>
    </p:spTree>
    <p:extLst>
      <p:ext uri="{BB962C8B-B14F-4D97-AF65-F5344CB8AC3E}">
        <p14:creationId xmlns:p14="http://schemas.microsoft.com/office/powerpoint/2010/main" val="2014551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A217DFE5-5279-4B31-A92F-A6F14BF0E9F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9" name="Rectangle 8"/>
          <p:cNvSpPr/>
          <p:nvPr/>
        </p:nvSpPr>
        <p:spPr>
          <a:xfrm>
            <a:off x="0" y="4051315"/>
            <a:ext cx="9144000" cy="64548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B720AF8-BE38-E443-A488-6490B5098712}"/>
              </a:ext>
            </a:extLst>
          </p:cNvPr>
          <p:cNvSpPr>
            <a:spLocks noGrp="1"/>
          </p:cNvSpPr>
          <p:nvPr>
            <p:ph type="ctrTitle"/>
          </p:nvPr>
        </p:nvSpPr>
        <p:spPr>
          <a:xfrm>
            <a:off x="130140" y="4022741"/>
            <a:ext cx="7489860" cy="674062"/>
          </a:xfrm>
        </p:spPr>
        <p:txBody>
          <a:bodyPr>
            <a:normAutofit/>
          </a:bodyPr>
          <a:lstStyle/>
          <a:p>
            <a:pPr marR="0" rtl="0"/>
            <a:r>
              <a:rPr lang="en-US" sz="3600" b="1" i="0" u="none" strike="noStrike" dirty="0">
                <a:solidFill>
                  <a:schemeClr val="bg1"/>
                </a:solidFill>
                <a:latin typeface="Raleway" panose="020B0003030101060003" pitchFamily="34" charset="0"/>
              </a:rPr>
              <a:t>REDEMPTION AND PARENTING</a:t>
            </a:r>
          </a:p>
        </p:txBody>
      </p:sp>
    </p:spTree>
    <p:extLst>
      <p:ext uri="{BB962C8B-B14F-4D97-AF65-F5344CB8AC3E}">
        <p14:creationId xmlns:p14="http://schemas.microsoft.com/office/powerpoint/2010/main" val="3173879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2E473176-ED1C-4009-8A8F-1800F1F5566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1"/>
            <a:ext cx="9144000" cy="5143501"/>
          </a:xfrm>
          <a:prstGeom prst="rect">
            <a:avLst/>
          </a:prstGeom>
        </p:spPr>
      </p:pic>
      <p:sp>
        <p:nvSpPr>
          <p:cNvPr id="9" name="Rectangle 8"/>
          <p:cNvSpPr/>
          <p:nvPr/>
        </p:nvSpPr>
        <p:spPr>
          <a:xfrm>
            <a:off x="0" y="361221"/>
            <a:ext cx="9144000" cy="64548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B720AF8-BE38-E443-A488-6490B5098712}"/>
              </a:ext>
            </a:extLst>
          </p:cNvPr>
          <p:cNvSpPr>
            <a:spLocks noGrp="1"/>
          </p:cNvSpPr>
          <p:nvPr>
            <p:ph type="ctrTitle"/>
          </p:nvPr>
        </p:nvSpPr>
        <p:spPr>
          <a:xfrm>
            <a:off x="330165" y="342171"/>
            <a:ext cx="7489860" cy="664537"/>
          </a:xfrm>
        </p:spPr>
        <p:txBody>
          <a:bodyPr>
            <a:normAutofit/>
          </a:bodyPr>
          <a:lstStyle/>
          <a:p>
            <a:pPr marR="0" algn="just" rtl="0"/>
            <a:r>
              <a:rPr lang="en-US" sz="3600" b="1" i="0" u="none" strike="noStrike" dirty="0">
                <a:solidFill>
                  <a:schemeClr val="bg1"/>
                </a:solidFill>
                <a:latin typeface="Raleway" panose="020B0003030101060003" pitchFamily="34" charset="0"/>
              </a:rPr>
              <a:t>REDEMPTION AND SINGLENESS</a:t>
            </a:r>
          </a:p>
        </p:txBody>
      </p:sp>
    </p:spTree>
    <p:extLst>
      <p:ext uri="{BB962C8B-B14F-4D97-AF65-F5344CB8AC3E}">
        <p14:creationId xmlns:p14="http://schemas.microsoft.com/office/powerpoint/2010/main" val="1480091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CCFF8C19-2C62-411A-82E6-567F63E2128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9" name="Rectangle 8"/>
          <p:cNvSpPr/>
          <p:nvPr/>
        </p:nvSpPr>
        <p:spPr>
          <a:xfrm>
            <a:off x="0" y="4041790"/>
            <a:ext cx="9144000" cy="64548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B720AF8-BE38-E443-A488-6490B5098712}"/>
              </a:ext>
            </a:extLst>
          </p:cNvPr>
          <p:cNvSpPr>
            <a:spLocks noGrp="1"/>
          </p:cNvSpPr>
          <p:nvPr>
            <p:ph type="ctrTitle"/>
          </p:nvPr>
        </p:nvSpPr>
        <p:spPr>
          <a:xfrm>
            <a:off x="130139" y="4022740"/>
            <a:ext cx="8909085" cy="664537"/>
          </a:xfrm>
        </p:spPr>
        <p:txBody>
          <a:bodyPr>
            <a:noAutofit/>
          </a:bodyPr>
          <a:lstStyle/>
          <a:p>
            <a:pPr marR="0" algn="just" rtl="0"/>
            <a:r>
              <a:rPr lang="en-US" sz="3600" b="1" i="0" u="none" strike="noStrike" dirty="0">
                <a:solidFill>
                  <a:schemeClr val="bg1"/>
                </a:solidFill>
                <a:latin typeface="Raleway" panose="020B0003030101060003" pitchFamily="34" charset="0"/>
              </a:rPr>
              <a:t>REDEMPTION AND THE FAMILY OF GOD</a:t>
            </a:r>
          </a:p>
        </p:txBody>
      </p:sp>
    </p:spTree>
    <p:extLst>
      <p:ext uri="{BB962C8B-B14F-4D97-AF65-F5344CB8AC3E}">
        <p14:creationId xmlns:p14="http://schemas.microsoft.com/office/powerpoint/2010/main" val="187607645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22254</TotalTime>
  <Words>1239</Words>
  <Application>Microsoft Macintosh PowerPoint</Application>
  <PresentationFormat>On-screen Show (16:9)</PresentationFormat>
  <Paragraphs>84</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Raleway</vt:lpstr>
      <vt:lpstr>Franklin Gothic Demi</vt:lpstr>
      <vt:lpstr>Times New Roman</vt:lpstr>
      <vt:lpstr>Calibri</vt:lpstr>
      <vt:lpstr>Calibri Light</vt:lpstr>
      <vt:lpstr>Source Sans Pro</vt:lpstr>
      <vt:lpstr>Arial</vt:lpstr>
      <vt:lpstr>Custom Design</vt:lpstr>
      <vt:lpstr>PowerPoint Presentation</vt:lpstr>
      <vt:lpstr>PowerPoint Presentation</vt:lpstr>
      <vt:lpstr>THE IMPACT OF SIN</vt:lpstr>
      <vt:lpstr>PowerPoint Presentation</vt:lpstr>
      <vt:lpstr>GOD’S PLAN FOR REDEMPTION</vt:lpstr>
      <vt:lpstr>REDEMPTION AND MARRIAGE</vt:lpstr>
      <vt:lpstr>REDEMPTION AND PARENTING</vt:lpstr>
      <vt:lpstr>REDEMPTION AND SINGLENESS</vt:lpstr>
      <vt:lpstr>REDEMPTION AND THE FAMILY OF GOD</vt:lpstr>
      <vt:lpstr>PowerPoint Presentation</vt:lpstr>
      <vt:lpstr> GOD´S POWER CAN  HEAL YOUR WOUNDS</vt:lpstr>
    </vt:vector>
  </TitlesOfParts>
  <Manager/>
  <Company>International Leadership Institute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ILI Vision</dc:title>
  <dc:subject/>
  <dc:creator>Norival Trindade, Jr.</dc:creator>
  <cp:keywords>ILI, International, Leadership, Vision, Institute, Accelerating, spread, gospel, leaders, national, conference</cp:keywords>
  <dc:description/>
  <cp:lastModifiedBy>Wes Griffin</cp:lastModifiedBy>
  <cp:revision>462</cp:revision>
  <dcterms:created xsi:type="dcterms:W3CDTF">2003-05-12T14:11:04Z</dcterms:created>
  <dcterms:modified xsi:type="dcterms:W3CDTF">2025-08-26T11:58:27Z</dcterms:modified>
  <cp:category>ILITeaching</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817816257</vt:i4>
  </property>
  <property fmtid="{D5CDD505-2E9C-101B-9397-08002B2CF9AE}" pid="3" name="_NewReviewCycle">
    <vt:lpwstr/>
  </property>
  <property fmtid="{D5CDD505-2E9C-101B-9397-08002B2CF9AE}" pid="4" name="_EmailSubject">
    <vt:lpwstr>goal</vt:lpwstr>
  </property>
  <property fmtid="{D5CDD505-2E9C-101B-9397-08002B2CF9AE}" pid="5" name="_AuthorEmail">
    <vt:lpwstr>juliana.o.trindade@exxonmobil.com</vt:lpwstr>
  </property>
  <property fmtid="{D5CDD505-2E9C-101B-9397-08002B2CF9AE}" pid="6" name="_AuthorEmailDisplayName">
    <vt:lpwstr>Trindade, Juliana O</vt:lpwstr>
  </property>
</Properties>
</file>