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0"/>
    <p:restoredTop sz="93199"/>
  </p:normalViewPr>
  <p:slideViewPr>
    <p:cSldViewPr snapToGrid="0">
      <p:cViewPr varScale="1">
        <p:scale>
          <a:sx n="47" d="100"/>
          <a:sy n="47" d="100"/>
        </p:scale>
        <p:origin x="132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CDB58-F938-4206-32EC-D525D453E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273" y="2404534"/>
            <a:ext cx="8783782" cy="164630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Understanding the Promise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DE157-FC6C-68CE-4F0A-F2A70ADF5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32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F98CE-31FA-121A-B90D-B6A724016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33A89-17CB-8544-45EE-736DCD72D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400" dirty="0"/>
              <a:t>3000 on day of Pentecost</a:t>
            </a:r>
          </a:p>
          <a:p>
            <a:pPr marL="0" indent="0">
              <a:buNone/>
            </a:pPr>
            <a:r>
              <a:rPr lang="en-US" sz="5400" dirty="0"/>
              <a:t>Believers added daily</a:t>
            </a:r>
          </a:p>
          <a:p>
            <a:pPr marL="0" indent="0">
              <a:buNone/>
            </a:pPr>
            <a:r>
              <a:rPr lang="en-US" sz="5400" dirty="0"/>
              <a:t>Numbers increased rapidly</a:t>
            </a:r>
          </a:p>
          <a:p>
            <a:pPr marL="0" indent="0">
              <a:buNone/>
            </a:pPr>
            <a:r>
              <a:rPr lang="en-US" sz="5400" dirty="0"/>
              <a:t>Disciples preached in Judea and Samaria</a:t>
            </a:r>
          </a:p>
          <a:p>
            <a:pPr marL="0" indent="0">
              <a:buNone/>
            </a:pPr>
            <a:r>
              <a:rPr lang="en-US" sz="5400" dirty="0"/>
              <a:t>Paul and Barnabas’ first missionary journey through Roman Empire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608F312-EBE7-B5FC-9B1C-BD81A42A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Results After Pentecost: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  The Lost Were Reached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5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61D72-5136-FD09-BF58-9444D0EFE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E3FC-3EA7-10B2-6C9B-22D881E63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061" y="2367627"/>
            <a:ext cx="8854593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dirty="0"/>
              <a:t>Our job—surrender and trust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God’s job—to work in us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Assurance is promised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530B860-A1D1-EDA3-8B1D-FB7E791A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Same Power is Available to Us Today!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0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A3666-6F26-9889-89D0-DB4D7E6B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dirty="0"/>
              <a:t>Not of this World</a:t>
            </a:r>
          </a:p>
          <a:p>
            <a:pPr marL="0" indent="0">
              <a:buNone/>
            </a:pPr>
            <a:r>
              <a:rPr lang="en-US" sz="5400" dirty="0"/>
              <a:t>Kept by Christ</a:t>
            </a:r>
          </a:p>
          <a:p>
            <a:pPr marL="0" indent="0">
              <a:buNone/>
            </a:pPr>
            <a:r>
              <a:rPr lang="en-US" sz="5400" dirty="0"/>
              <a:t>Names Are Written in Heaven</a:t>
            </a:r>
          </a:p>
          <a:p>
            <a:pPr marL="0" indent="0">
              <a:buNone/>
            </a:pPr>
            <a:r>
              <a:rPr lang="en-US" sz="5400" dirty="0"/>
              <a:t>Belonged to God and Christ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A8969E-6662-50C3-590F-7550525A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Evidence of Salvation before Pentecost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3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9F945-B78F-EC49-A71F-14FEED294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48807-A055-77AF-8768-A7F98D58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048557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Ordained and Commissioned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Spent 10 Days Praising and Waiting In Prayer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AD7141-25C2-23D2-C8ED-9D6E3F16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Evidence of Salvation before Pentecost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3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DAE74-8F0D-588F-9840-E2237A38A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B123E-3C1A-B01B-C6D5-B143553E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/>
              <a:t>Personal ambition:  Matthew 16:22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/>
              <a:t>*Their faith is weak:  Matthew 17:20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/>
              <a:t>Looking out for themselves:  Matthew 20:20</a:t>
            </a:r>
          </a:p>
          <a:p>
            <a:pPr marL="914400" indent="-914400">
              <a:buAutoNum type="arabicPeriod"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E554D2C-ECFF-561F-4EBC-3984605A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Evidences of the need of the Holy Spirit in the Disciples 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1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48C08-1332-B8FD-5C20-83EF6F379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09DA-9F2C-E481-304E-5374131DC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Spirit of unforgiveness:  Matthew 18:21</a:t>
            </a:r>
          </a:p>
          <a:p>
            <a:pPr marL="0" indent="0">
              <a:buNone/>
            </a:pPr>
            <a:r>
              <a:rPr lang="en-US" sz="5400" dirty="0"/>
              <a:t>Over impressed with power and wealth:  Matthew 26:6-9</a:t>
            </a:r>
          </a:p>
          <a:p>
            <a:pPr marL="0" indent="0">
              <a:buNone/>
            </a:pPr>
            <a:r>
              <a:rPr lang="en-US" sz="5400" dirty="0"/>
              <a:t>Lack of spiritual sensitivity:  Matthew 19:13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18E886-BBE4-533B-635E-F7AE4565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Evidences of Need for Holy Spirit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01F46-CED1-AA5E-FBBC-B021CAA29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1555-C5F1-2154-5CEC-11C080CF3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Fail Jesus when needed most:  Matthew 26:36</a:t>
            </a:r>
          </a:p>
          <a:p>
            <a:pPr marL="0" indent="0">
              <a:buNone/>
            </a:pPr>
            <a:r>
              <a:rPr lang="en-US" sz="5400" dirty="0"/>
              <a:t>Denied Jesus:  Matthew 26:71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D2533C3-899D-A521-4770-2E294444C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Evidences of need for Holy Spirit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33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B8573-2A5E-E0D9-B9B6-9E0F01365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8BB5-9BC0-9673-A664-55DE43007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dirty="0"/>
              <a:t>Peter willing to be redirected</a:t>
            </a:r>
          </a:p>
          <a:p>
            <a:pPr marL="0" indent="0">
              <a:buNone/>
            </a:pPr>
            <a:r>
              <a:rPr lang="en-US" sz="5400" dirty="0"/>
              <a:t>Not a lack of spiritual power</a:t>
            </a:r>
          </a:p>
          <a:p>
            <a:pPr marL="0" indent="0">
              <a:buNone/>
            </a:pPr>
            <a:r>
              <a:rPr lang="en-US" sz="5400" dirty="0"/>
              <a:t>No evidence of unforgiveness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BB127C-8960-0088-823E-BE323C111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Evidence of Change After Pentecost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B12E8-2E1F-0200-22E0-5EC4EA9B2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6EA5-7C35-CA2D-5D3E-A9DE91328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dirty="0"/>
              <a:t>Not over impressed with money</a:t>
            </a:r>
          </a:p>
          <a:p>
            <a:pPr marL="0" indent="0">
              <a:buNone/>
            </a:pPr>
            <a:r>
              <a:rPr lang="en-US" sz="5400" dirty="0"/>
              <a:t>No lack of spiritual sensitivity</a:t>
            </a:r>
          </a:p>
          <a:p>
            <a:pPr marL="0" indent="0">
              <a:buNone/>
            </a:pPr>
            <a:r>
              <a:rPr lang="en-US" sz="5400" dirty="0"/>
              <a:t>Not running away</a:t>
            </a:r>
          </a:p>
          <a:p>
            <a:pPr marL="0" indent="0">
              <a:buNone/>
            </a:pPr>
            <a:r>
              <a:rPr lang="en-US" sz="5400" dirty="0"/>
              <a:t>Boldness</a:t>
            </a:r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D2BB0A-CDF2-DD9B-16A2-60EADA42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Evidences of Change After Pentecost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8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5BF96-BAAD-967D-73A3-D705D9D4F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6BEB5-E464-FCE2-45AA-36C994665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en-US" sz="7200" dirty="0"/>
              <a:t>PENTECOST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979648-0970-07CD-6114-B2C536F8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Produced the Difference?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3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235</Words>
  <Application>Microsoft Macintosh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Understanding the Promise</vt:lpstr>
      <vt:lpstr>Evidence of Salvation before Pentecost </vt:lpstr>
      <vt:lpstr>Evidence of Salvation before Pentecost </vt:lpstr>
      <vt:lpstr>Evidences of the need of the Holy Spirit in the Disciples  </vt:lpstr>
      <vt:lpstr>Evidences of Need for Holy Spirit </vt:lpstr>
      <vt:lpstr>Evidences of need for Holy Spirit </vt:lpstr>
      <vt:lpstr>Evidence of Change After Pentecost </vt:lpstr>
      <vt:lpstr>Evidences of Change After Pentecost </vt:lpstr>
      <vt:lpstr>What Produced the Difference? </vt:lpstr>
      <vt:lpstr>Results After Pentecost:   The Lost Were Reached </vt:lpstr>
      <vt:lpstr>Same Power is Available to Us Today!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Griffin</dc:creator>
  <cp:lastModifiedBy>Joy Griffin</cp:lastModifiedBy>
  <cp:revision>2</cp:revision>
  <dcterms:created xsi:type="dcterms:W3CDTF">2025-08-25T19:53:24Z</dcterms:created>
  <dcterms:modified xsi:type="dcterms:W3CDTF">2025-08-25T20:40:46Z</dcterms:modified>
</cp:coreProperties>
</file>