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36"/>
  </p:notesMasterIdLst>
  <p:handoutMasterIdLst>
    <p:handoutMasterId r:id="rId37"/>
  </p:handoutMasterIdLst>
  <p:sldIdLst>
    <p:sldId id="624" r:id="rId2"/>
    <p:sldId id="626" r:id="rId3"/>
    <p:sldId id="627" r:id="rId4"/>
    <p:sldId id="628" r:id="rId5"/>
    <p:sldId id="629" r:id="rId6"/>
    <p:sldId id="630" r:id="rId7"/>
    <p:sldId id="631" r:id="rId8"/>
    <p:sldId id="632" r:id="rId9"/>
    <p:sldId id="633" r:id="rId10"/>
    <p:sldId id="634" r:id="rId11"/>
    <p:sldId id="635" r:id="rId12"/>
    <p:sldId id="636" r:id="rId13"/>
    <p:sldId id="637" r:id="rId14"/>
    <p:sldId id="638" r:id="rId15"/>
    <p:sldId id="639" r:id="rId16"/>
    <p:sldId id="640" r:id="rId17"/>
    <p:sldId id="641" r:id="rId18"/>
    <p:sldId id="642" r:id="rId19"/>
    <p:sldId id="643" r:id="rId20"/>
    <p:sldId id="644" r:id="rId21"/>
    <p:sldId id="645" r:id="rId22"/>
    <p:sldId id="646" r:id="rId23"/>
    <p:sldId id="647" r:id="rId24"/>
    <p:sldId id="648" r:id="rId25"/>
    <p:sldId id="649" r:id="rId26"/>
    <p:sldId id="650" r:id="rId27"/>
    <p:sldId id="651" r:id="rId28"/>
    <p:sldId id="652" r:id="rId29"/>
    <p:sldId id="653" r:id="rId30"/>
    <p:sldId id="654" r:id="rId31"/>
    <p:sldId id="655" r:id="rId32"/>
    <p:sldId id="656" r:id="rId33"/>
    <p:sldId id="511" r:id="rId34"/>
    <p:sldId id="657" r:id="rId35"/>
  </p:sldIdLst>
  <p:sldSz cx="9144000" cy="5143500" type="screen16x9"/>
  <p:notesSz cx="6946900" cy="9232900"/>
  <p:embeddedFontLst>
    <p:embeddedFont>
      <p:font typeface="Franklin Gothic Demi" panose="020B0603020102020204" pitchFamily="34" charset="0"/>
      <p:regular r:id="rId38"/>
      <p:bold r:id="rId39"/>
      <p:italic r:id="rId40"/>
      <p:boldItalic r:id="rId41"/>
    </p:embeddedFont>
    <p:embeddedFont>
      <p:font typeface="Raleway" pitchFamily="2" charset="77"/>
      <p:regular r:id="rId42"/>
      <p:bold r:id="rId43"/>
      <p:italic r:id="rId44"/>
      <p:boldItalic r:id="rId45"/>
    </p:embeddedFont>
    <p:embeddedFont>
      <p:font typeface="Source Sans Pro" panose="020B0503030403020204" pitchFamily="34" charset="0"/>
      <p:regular r:id="rId46"/>
      <p:bold r:id="rId47"/>
      <p:italic r:id="rId48"/>
      <p:boldItalic r:id="rId49"/>
    </p:embeddedFont>
  </p:embeddedFontLst>
  <p:defaultTextStyle>
    <a:defPPr>
      <a:defRPr lang="en-US"/>
    </a:defPPr>
    <a:lvl1pPr algn="l" rtl="0" fontAlgn="base">
      <a:spcBef>
        <a:spcPct val="0"/>
      </a:spcBef>
      <a:spcAft>
        <a:spcPct val="0"/>
      </a:spcAft>
      <a:defRPr b="1" kern="1200">
        <a:solidFill>
          <a:schemeClr val="tx1"/>
        </a:solidFill>
        <a:latin typeface="Franklin Gothic Demi" pitchFamily="34" charset="0"/>
        <a:ea typeface="+mn-ea"/>
        <a:cs typeface="+mn-cs"/>
      </a:defRPr>
    </a:lvl1pPr>
    <a:lvl2pPr marL="457200" algn="l" rtl="0" fontAlgn="base">
      <a:spcBef>
        <a:spcPct val="0"/>
      </a:spcBef>
      <a:spcAft>
        <a:spcPct val="0"/>
      </a:spcAft>
      <a:defRPr b="1" kern="1200">
        <a:solidFill>
          <a:schemeClr val="tx1"/>
        </a:solidFill>
        <a:latin typeface="Franklin Gothic Demi" pitchFamily="34" charset="0"/>
        <a:ea typeface="+mn-ea"/>
        <a:cs typeface="+mn-cs"/>
      </a:defRPr>
    </a:lvl2pPr>
    <a:lvl3pPr marL="914400" algn="l" rtl="0" fontAlgn="base">
      <a:spcBef>
        <a:spcPct val="0"/>
      </a:spcBef>
      <a:spcAft>
        <a:spcPct val="0"/>
      </a:spcAft>
      <a:defRPr b="1" kern="1200">
        <a:solidFill>
          <a:schemeClr val="tx1"/>
        </a:solidFill>
        <a:latin typeface="Franklin Gothic Demi" pitchFamily="34" charset="0"/>
        <a:ea typeface="+mn-ea"/>
        <a:cs typeface="+mn-cs"/>
      </a:defRPr>
    </a:lvl3pPr>
    <a:lvl4pPr marL="1371600" algn="l" rtl="0" fontAlgn="base">
      <a:spcBef>
        <a:spcPct val="0"/>
      </a:spcBef>
      <a:spcAft>
        <a:spcPct val="0"/>
      </a:spcAft>
      <a:defRPr b="1" kern="1200">
        <a:solidFill>
          <a:schemeClr val="tx1"/>
        </a:solidFill>
        <a:latin typeface="Franklin Gothic Demi" pitchFamily="34" charset="0"/>
        <a:ea typeface="+mn-ea"/>
        <a:cs typeface="+mn-cs"/>
      </a:defRPr>
    </a:lvl4pPr>
    <a:lvl5pPr marL="1828800" algn="l" rtl="0" fontAlgn="base">
      <a:spcBef>
        <a:spcPct val="0"/>
      </a:spcBef>
      <a:spcAft>
        <a:spcPct val="0"/>
      </a:spcAft>
      <a:defRPr b="1" kern="1200">
        <a:solidFill>
          <a:schemeClr val="tx1"/>
        </a:solidFill>
        <a:latin typeface="Franklin Gothic Demi" pitchFamily="34" charset="0"/>
        <a:ea typeface="+mn-ea"/>
        <a:cs typeface="+mn-cs"/>
      </a:defRPr>
    </a:lvl5pPr>
    <a:lvl6pPr marL="2286000" algn="l" defTabSz="914400" rtl="0" eaLnBrk="1" latinLnBrk="0" hangingPunct="1">
      <a:defRPr b="1" kern="1200">
        <a:solidFill>
          <a:schemeClr val="tx1"/>
        </a:solidFill>
        <a:latin typeface="Franklin Gothic Demi" pitchFamily="34" charset="0"/>
        <a:ea typeface="+mn-ea"/>
        <a:cs typeface="+mn-cs"/>
      </a:defRPr>
    </a:lvl6pPr>
    <a:lvl7pPr marL="2743200" algn="l" defTabSz="914400" rtl="0" eaLnBrk="1" latinLnBrk="0" hangingPunct="1">
      <a:defRPr b="1" kern="1200">
        <a:solidFill>
          <a:schemeClr val="tx1"/>
        </a:solidFill>
        <a:latin typeface="Franklin Gothic Demi" pitchFamily="34" charset="0"/>
        <a:ea typeface="+mn-ea"/>
        <a:cs typeface="+mn-cs"/>
      </a:defRPr>
    </a:lvl7pPr>
    <a:lvl8pPr marL="3200400" algn="l" defTabSz="914400" rtl="0" eaLnBrk="1" latinLnBrk="0" hangingPunct="1">
      <a:defRPr b="1" kern="1200">
        <a:solidFill>
          <a:schemeClr val="tx1"/>
        </a:solidFill>
        <a:latin typeface="Franklin Gothic Demi" pitchFamily="34" charset="0"/>
        <a:ea typeface="+mn-ea"/>
        <a:cs typeface="+mn-cs"/>
      </a:defRPr>
    </a:lvl8pPr>
    <a:lvl9pPr marL="3657600" algn="l" defTabSz="914400" rtl="0" eaLnBrk="1" latinLnBrk="0" hangingPunct="1">
      <a:defRPr b="1" kern="1200">
        <a:solidFill>
          <a:schemeClr val="tx1"/>
        </a:solidFill>
        <a:latin typeface="Franklin Gothic Demi"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BA00"/>
    <a:srgbClr val="C00000"/>
    <a:srgbClr val="FFFFFF"/>
    <a:srgbClr val="FFCC00"/>
    <a:srgbClr val="FF5050"/>
    <a:srgbClr val="E16127"/>
    <a:srgbClr val="E4703C"/>
    <a:srgbClr val="3B3838"/>
    <a:srgbClr val="002060"/>
    <a:srgbClr val="FAFAF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62" autoAdjust="0"/>
    <p:restoredTop sz="80605" autoAdjust="0"/>
  </p:normalViewPr>
  <p:slideViewPr>
    <p:cSldViewPr snapToGrid="0">
      <p:cViewPr varScale="1">
        <p:scale>
          <a:sx n="69" d="100"/>
          <a:sy n="69" d="100"/>
        </p:scale>
        <p:origin x="1608" y="176"/>
      </p:cViewPr>
      <p:guideLst>
        <p:guide orient="horz" pos="1620"/>
        <p:guide pos="2880"/>
      </p:guideLst>
    </p:cSldViewPr>
  </p:slideViewPr>
  <p:notesTextViewPr>
    <p:cViewPr>
      <p:scale>
        <a:sx n="100" d="100"/>
        <a:sy n="100" d="100"/>
      </p:scale>
      <p:origin x="0" y="0"/>
    </p:cViewPr>
  </p:notesTextViewPr>
  <p:sorterViewPr>
    <p:cViewPr>
      <p:scale>
        <a:sx n="192" d="100"/>
        <a:sy n="19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defTabSz="925513">
              <a:defRPr sz="1200" b="0" smtClean="0"/>
            </a:lvl1pPr>
          </a:lstStyle>
          <a:p>
            <a:pPr>
              <a:defRPr/>
            </a:pPr>
            <a:endParaRPr lang="en-US" dirty="0">
              <a:latin typeface="Calibri"/>
            </a:endParaRPr>
          </a:p>
        </p:txBody>
      </p:sp>
      <p:sp>
        <p:nvSpPr>
          <p:cNvPr id="236547" name="Rectangle 3"/>
          <p:cNvSpPr>
            <a:spLocks noGrp="1" noChangeArrowheads="1"/>
          </p:cNvSpPr>
          <p:nvPr>
            <p:ph type="dt" sz="quarter" idx="1"/>
          </p:nvPr>
        </p:nvSpPr>
        <p:spPr bwMode="auto">
          <a:xfrm>
            <a:off x="3935413"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algn="r" defTabSz="925513">
              <a:defRPr sz="1200" b="0" smtClean="0"/>
            </a:lvl1pPr>
          </a:lstStyle>
          <a:p>
            <a:pPr>
              <a:defRPr/>
            </a:pPr>
            <a:endParaRPr lang="en-US" dirty="0">
              <a:latin typeface="Calibri"/>
            </a:endParaRPr>
          </a:p>
        </p:txBody>
      </p:sp>
      <p:sp>
        <p:nvSpPr>
          <p:cNvPr id="236548" name="Rectangle 4"/>
          <p:cNvSpPr>
            <a:spLocks noGrp="1" noChangeArrowheads="1"/>
          </p:cNvSpPr>
          <p:nvPr>
            <p:ph type="ftr" sz="quarter" idx="2"/>
          </p:nvPr>
        </p:nvSpPr>
        <p:spPr bwMode="auto">
          <a:xfrm>
            <a:off x="0"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defTabSz="925513">
              <a:defRPr sz="1200" b="0" smtClean="0"/>
            </a:lvl1pPr>
          </a:lstStyle>
          <a:p>
            <a:pPr>
              <a:defRPr/>
            </a:pPr>
            <a:endParaRPr lang="en-US" dirty="0">
              <a:latin typeface="Calibri"/>
            </a:endParaRPr>
          </a:p>
        </p:txBody>
      </p:sp>
      <p:sp>
        <p:nvSpPr>
          <p:cNvPr id="236549" name="Rectangle 5"/>
          <p:cNvSpPr>
            <a:spLocks noGrp="1" noChangeArrowheads="1"/>
          </p:cNvSpPr>
          <p:nvPr>
            <p:ph type="sldNum" sz="quarter" idx="3"/>
          </p:nvPr>
        </p:nvSpPr>
        <p:spPr bwMode="auto">
          <a:xfrm>
            <a:off x="3935413"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algn="r" defTabSz="925513">
              <a:defRPr sz="1200" b="0" smtClean="0"/>
            </a:lvl1pPr>
          </a:lstStyle>
          <a:p>
            <a:pPr>
              <a:defRPr/>
            </a:pPr>
            <a:fld id="{5F3D7B75-15E8-4189-814A-D7421BC4274E}"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622341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defTabSz="925513">
              <a:defRPr sz="1200" b="0" smtClean="0">
                <a:latin typeface="Calibri"/>
              </a:defRPr>
            </a:lvl1pPr>
          </a:lstStyle>
          <a:p>
            <a:pPr>
              <a:defRPr/>
            </a:pPr>
            <a:endParaRPr lang="en-US" dirty="0"/>
          </a:p>
        </p:txBody>
      </p:sp>
      <p:sp>
        <p:nvSpPr>
          <p:cNvPr id="200707" name="Rectangle 3"/>
          <p:cNvSpPr>
            <a:spLocks noGrp="1" noChangeArrowheads="1"/>
          </p:cNvSpPr>
          <p:nvPr>
            <p:ph type="dt" idx="1"/>
          </p:nvPr>
        </p:nvSpPr>
        <p:spPr bwMode="auto">
          <a:xfrm>
            <a:off x="3935413"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algn="r" defTabSz="925513">
              <a:defRPr sz="1200" b="0" smtClean="0">
                <a:latin typeface="Calibri"/>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396875" y="692150"/>
            <a:ext cx="6154738" cy="3462338"/>
          </a:xfrm>
          <a:prstGeom prst="rect">
            <a:avLst/>
          </a:prstGeom>
          <a:noFill/>
          <a:ln w="9525">
            <a:solidFill>
              <a:srgbClr val="000000"/>
            </a:solidFill>
            <a:miter lim="800000"/>
            <a:headEnd/>
            <a:tailEnd/>
          </a:ln>
        </p:spPr>
      </p:sp>
      <p:sp>
        <p:nvSpPr>
          <p:cNvPr id="200709" name="Rectangle 5"/>
          <p:cNvSpPr>
            <a:spLocks noGrp="1" noChangeArrowheads="1"/>
          </p:cNvSpPr>
          <p:nvPr>
            <p:ph type="body" sz="quarter" idx="3"/>
          </p:nvPr>
        </p:nvSpPr>
        <p:spPr bwMode="auto">
          <a:xfrm>
            <a:off x="695325" y="4386263"/>
            <a:ext cx="5556250" cy="4154487"/>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0710" name="Rectangle 6"/>
          <p:cNvSpPr>
            <a:spLocks noGrp="1" noChangeArrowheads="1"/>
          </p:cNvSpPr>
          <p:nvPr>
            <p:ph type="ftr" sz="quarter" idx="4"/>
          </p:nvPr>
        </p:nvSpPr>
        <p:spPr bwMode="auto">
          <a:xfrm>
            <a:off x="0"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defTabSz="925513">
              <a:defRPr sz="1200" b="0" smtClean="0">
                <a:latin typeface="Calibri"/>
              </a:defRPr>
            </a:lvl1pPr>
          </a:lstStyle>
          <a:p>
            <a:pPr>
              <a:defRPr/>
            </a:pPr>
            <a:endParaRPr lang="en-US" dirty="0"/>
          </a:p>
        </p:txBody>
      </p:sp>
      <p:sp>
        <p:nvSpPr>
          <p:cNvPr id="200711" name="Rectangle 7"/>
          <p:cNvSpPr>
            <a:spLocks noGrp="1" noChangeArrowheads="1"/>
          </p:cNvSpPr>
          <p:nvPr>
            <p:ph type="sldNum" sz="quarter" idx="5"/>
          </p:nvPr>
        </p:nvSpPr>
        <p:spPr bwMode="auto">
          <a:xfrm>
            <a:off x="3935413"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algn="r" defTabSz="925513">
              <a:defRPr sz="1200" b="0" smtClean="0">
                <a:latin typeface="Calibri"/>
              </a:defRPr>
            </a:lvl1pPr>
          </a:lstStyle>
          <a:p>
            <a:pPr>
              <a:defRPr/>
            </a:pPr>
            <a:fld id="{488BCBAF-E4A5-4AD2-B716-6B4C1F62F17A}" type="slidenum">
              <a:rPr lang="en-US" smtClean="0"/>
              <a:pPr>
                <a:defRPr/>
              </a:pPr>
              <a:t>‹#›</a:t>
            </a:fld>
            <a:endParaRPr lang="en-US" dirty="0"/>
          </a:p>
        </p:txBody>
      </p:sp>
    </p:spTree>
    <p:extLst>
      <p:ext uri="{BB962C8B-B14F-4D97-AF65-F5344CB8AC3E}">
        <p14:creationId xmlns:p14="http://schemas.microsoft.com/office/powerpoint/2010/main" val="36369270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mn-ea"/>
        <a:cs typeface="+mn-cs"/>
      </a:defRPr>
    </a:lvl1pPr>
    <a:lvl2pPr marL="457200" algn="l" rtl="0" eaLnBrk="0" fontAlgn="base" hangingPunct="0">
      <a:spcBef>
        <a:spcPct val="30000"/>
      </a:spcBef>
      <a:spcAft>
        <a:spcPct val="0"/>
      </a:spcAft>
      <a:defRPr sz="1200" kern="1200">
        <a:solidFill>
          <a:schemeClr val="tx1"/>
        </a:solidFill>
        <a:latin typeface="Calibri"/>
        <a:ea typeface="+mn-ea"/>
        <a:cs typeface="+mn-cs"/>
      </a:defRPr>
    </a:lvl2pPr>
    <a:lvl3pPr marL="914400" algn="l" rtl="0" eaLnBrk="0" fontAlgn="base" hangingPunct="0">
      <a:spcBef>
        <a:spcPct val="30000"/>
      </a:spcBef>
      <a:spcAft>
        <a:spcPct val="0"/>
      </a:spcAft>
      <a:defRPr sz="1200" kern="1200">
        <a:solidFill>
          <a:schemeClr val="tx1"/>
        </a:solidFill>
        <a:latin typeface="Calibri"/>
        <a:ea typeface="+mn-ea"/>
        <a:cs typeface="+mn-cs"/>
      </a:defRPr>
    </a:lvl3pPr>
    <a:lvl4pPr marL="1371600" algn="l" rtl="0" eaLnBrk="0" fontAlgn="base" hangingPunct="0">
      <a:spcBef>
        <a:spcPct val="30000"/>
      </a:spcBef>
      <a:spcAft>
        <a:spcPct val="0"/>
      </a:spcAft>
      <a:defRPr sz="1200" kern="1200">
        <a:solidFill>
          <a:schemeClr val="tx1"/>
        </a:solidFill>
        <a:latin typeface="Calibri"/>
        <a:ea typeface="+mn-ea"/>
        <a:cs typeface="+mn-cs"/>
      </a:defRPr>
    </a:lvl4pPr>
    <a:lvl5pPr marL="1828800" algn="l" rtl="0" eaLnBrk="0" fontAlgn="base" hangingPunct="0">
      <a:spcBef>
        <a:spcPct val="30000"/>
      </a:spcBef>
      <a:spcAft>
        <a:spcPct val="0"/>
      </a:spcAft>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96875" y="692150"/>
            <a:ext cx="6154738" cy="3462338"/>
          </a:xfrm>
          <a:ln/>
        </p:spPr>
      </p:sp>
      <p:sp>
        <p:nvSpPr>
          <p:cNvPr id="46083" name="Notes Placeholder 2"/>
          <p:cNvSpPr>
            <a:spLocks noGrp="1"/>
          </p:cNvSpPr>
          <p:nvPr>
            <p:ph type="body" idx="1"/>
          </p:nvPr>
        </p:nvSpPr>
        <p:spPr>
          <a:noFill/>
          <a:ln/>
        </p:spPr>
        <p:txBody>
          <a:bodyPr/>
          <a:lstStyle/>
          <a:p>
            <a:endParaRPr lang="en-US" dirty="0"/>
          </a:p>
          <a:p>
            <a:endParaRPr lang="en-US" dirty="0"/>
          </a:p>
        </p:txBody>
      </p:sp>
      <p:sp>
        <p:nvSpPr>
          <p:cNvPr id="46084" name="Slide Number Placeholder 3"/>
          <p:cNvSpPr>
            <a:spLocks noGrp="1"/>
          </p:cNvSpPr>
          <p:nvPr>
            <p:ph type="sldNum" sz="quarter" idx="5"/>
          </p:nvPr>
        </p:nvSpPr>
        <p:spPr>
          <a:noFill/>
        </p:spPr>
        <p:txBody>
          <a:bodyPr/>
          <a:lstStyle/>
          <a:p>
            <a:fld id="{246A9538-15B0-4B39-B668-BFA3A0100FCD}" type="slidenum">
              <a:rPr lang="en-US"/>
              <a:pPr/>
              <a:t>1</a:t>
            </a:fld>
            <a:endParaRPr lang="en-US"/>
          </a:p>
        </p:txBody>
      </p:sp>
    </p:spTree>
    <p:extLst>
      <p:ext uri="{BB962C8B-B14F-4D97-AF65-F5344CB8AC3E}">
        <p14:creationId xmlns:p14="http://schemas.microsoft.com/office/powerpoint/2010/main" val="766598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10</a:t>
            </a:fld>
            <a:endParaRPr lang="en-US"/>
          </a:p>
        </p:txBody>
      </p:sp>
    </p:spTree>
    <p:extLst>
      <p:ext uri="{BB962C8B-B14F-4D97-AF65-F5344CB8AC3E}">
        <p14:creationId xmlns:p14="http://schemas.microsoft.com/office/powerpoint/2010/main" val="3696335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11</a:t>
            </a:fld>
            <a:endParaRPr lang="en-US"/>
          </a:p>
        </p:txBody>
      </p:sp>
    </p:spTree>
    <p:extLst>
      <p:ext uri="{BB962C8B-B14F-4D97-AF65-F5344CB8AC3E}">
        <p14:creationId xmlns:p14="http://schemas.microsoft.com/office/powerpoint/2010/main" val="2463682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endParaRPr lang="en-US" sz="1200" b="0" i="1" u="none" strike="noStrike" kern="1200" baseline="0" dirty="0">
              <a:solidFill>
                <a:schemeClr val="tx1"/>
              </a:solidFill>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12</a:t>
            </a:fld>
            <a:endParaRPr lang="en-US"/>
          </a:p>
        </p:txBody>
      </p:sp>
    </p:spTree>
    <p:extLst>
      <p:ext uri="{BB962C8B-B14F-4D97-AF65-F5344CB8AC3E}">
        <p14:creationId xmlns:p14="http://schemas.microsoft.com/office/powerpoint/2010/main" val="1724652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endParaRPr lang="en-US" sz="1200" kern="1200" baseline="300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13</a:t>
            </a:fld>
            <a:endParaRPr lang="en-US"/>
          </a:p>
        </p:txBody>
      </p:sp>
    </p:spTree>
    <p:extLst>
      <p:ext uri="{BB962C8B-B14F-4D97-AF65-F5344CB8AC3E}">
        <p14:creationId xmlns:p14="http://schemas.microsoft.com/office/powerpoint/2010/main" val="1802247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kern="1200" baseline="30000" dirty="0">
                <a:solidFill>
                  <a:schemeClr val="tx1"/>
                </a:solidFill>
                <a:effectLst/>
                <a:latin typeface="Calibri"/>
                <a:ea typeface="+mn-ea"/>
                <a:cs typeface="+mn-cs"/>
              </a:rPr>
              <a:t>7</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14</a:t>
            </a:fld>
            <a:endParaRPr lang="en-US"/>
          </a:p>
        </p:txBody>
      </p:sp>
    </p:spTree>
    <p:extLst>
      <p:ext uri="{BB962C8B-B14F-4D97-AF65-F5344CB8AC3E}">
        <p14:creationId xmlns:p14="http://schemas.microsoft.com/office/powerpoint/2010/main" val="1886685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15</a:t>
            </a:fld>
            <a:endParaRPr lang="en-US"/>
          </a:p>
        </p:txBody>
      </p:sp>
    </p:spTree>
    <p:extLst>
      <p:ext uri="{BB962C8B-B14F-4D97-AF65-F5344CB8AC3E}">
        <p14:creationId xmlns:p14="http://schemas.microsoft.com/office/powerpoint/2010/main" val="1558524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16</a:t>
            </a:fld>
            <a:endParaRPr lang="en-US"/>
          </a:p>
        </p:txBody>
      </p:sp>
    </p:spTree>
    <p:extLst>
      <p:ext uri="{BB962C8B-B14F-4D97-AF65-F5344CB8AC3E}">
        <p14:creationId xmlns:p14="http://schemas.microsoft.com/office/powerpoint/2010/main" val="1350954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17</a:t>
            </a:fld>
            <a:endParaRPr lang="en-US" dirty="0"/>
          </a:p>
        </p:txBody>
      </p:sp>
    </p:spTree>
    <p:extLst>
      <p:ext uri="{BB962C8B-B14F-4D97-AF65-F5344CB8AC3E}">
        <p14:creationId xmlns:p14="http://schemas.microsoft.com/office/powerpoint/2010/main" val="3462367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18</a:t>
            </a:fld>
            <a:endParaRPr lang="en-US" dirty="0"/>
          </a:p>
        </p:txBody>
      </p:sp>
    </p:spTree>
    <p:extLst>
      <p:ext uri="{BB962C8B-B14F-4D97-AF65-F5344CB8AC3E}">
        <p14:creationId xmlns:p14="http://schemas.microsoft.com/office/powerpoint/2010/main" val="764952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s-ES" b="1"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19</a:t>
            </a:fld>
            <a:endParaRPr lang="en-US" dirty="0"/>
          </a:p>
        </p:txBody>
      </p:sp>
    </p:spTree>
    <p:extLst>
      <p:ext uri="{BB962C8B-B14F-4D97-AF65-F5344CB8AC3E}">
        <p14:creationId xmlns:p14="http://schemas.microsoft.com/office/powerpoint/2010/main" val="616426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396875" y="692150"/>
            <a:ext cx="6154738" cy="3462338"/>
          </a:xfrm>
          <a:ln/>
        </p:spPr>
      </p:sp>
      <p:sp>
        <p:nvSpPr>
          <p:cNvPr id="55299" name="Notes Placeholder 2"/>
          <p:cNvSpPr>
            <a:spLocks noGrp="1"/>
          </p:cNvSpPr>
          <p:nvPr>
            <p:ph type="body" idx="1"/>
          </p:nvPr>
        </p:nvSpPr>
        <p:spPr>
          <a:noFill/>
          <a:ln/>
        </p:spPr>
        <p:txBody>
          <a:bodyPr/>
          <a:lstStyle/>
          <a:p>
            <a:endParaRPr lang="en-US" sz="1200" kern="1200" baseline="30000" dirty="0">
              <a:solidFill>
                <a:schemeClr val="tx1"/>
              </a:solidFill>
              <a:effectLst/>
              <a:latin typeface="Calibri"/>
              <a:ea typeface="+mn-ea"/>
              <a:cs typeface="+mn-cs"/>
            </a:endParaRPr>
          </a:p>
        </p:txBody>
      </p:sp>
      <p:sp>
        <p:nvSpPr>
          <p:cNvPr id="55300" name="Slide Number Placeholder 3"/>
          <p:cNvSpPr>
            <a:spLocks noGrp="1"/>
          </p:cNvSpPr>
          <p:nvPr>
            <p:ph type="sldNum" sz="quarter" idx="5"/>
          </p:nvPr>
        </p:nvSpPr>
        <p:spPr>
          <a:noFill/>
        </p:spPr>
        <p:txBody>
          <a:bodyPr/>
          <a:lstStyle/>
          <a:p>
            <a:fld id="{3711BA42-AC60-437B-B67E-6C3A27EFB1C3}" type="slidenum">
              <a:rPr lang="en-US"/>
              <a:pPr/>
              <a:t>2</a:t>
            </a:fld>
            <a:endParaRPr lang="en-US"/>
          </a:p>
        </p:txBody>
      </p:sp>
    </p:spTree>
    <p:extLst>
      <p:ext uri="{BB962C8B-B14F-4D97-AF65-F5344CB8AC3E}">
        <p14:creationId xmlns:p14="http://schemas.microsoft.com/office/powerpoint/2010/main" val="2940232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63785-012B-5D45-8DB7-F0B363E9C311}" type="slidenum">
              <a:rPr lang="en-US"/>
              <a:pPr>
                <a:defRPr/>
              </a:pPr>
              <a:t>20</a:t>
            </a:fld>
            <a:endParaRPr lang="en-US"/>
          </a:p>
        </p:txBody>
      </p:sp>
      <p:sp>
        <p:nvSpPr>
          <p:cNvPr id="92162" name="Rectangle 2"/>
          <p:cNvSpPr>
            <a:spLocks noGrp="1" noRot="1" noChangeAspect="1" noChangeArrowheads="1" noTextEdit="1"/>
          </p:cNvSpPr>
          <p:nvPr>
            <p:ph type="sldImg"/>
          </p:nvPr>
        </p:nvSpPr>
        <p:spPr>
          <a:xfrm>
            <a:off x="404813" y="681038"/>
            <a:ext cx="6049962" cy="3403600"/>
          </a:xfrm>
          <a:ln/>
          <a:extLst>
            <a:ext uri="{FAA26D3D-D897-4be2-8F04-BA451C77F1D7}">
              <ma14:placeholderFlag xmlns:ma14="http://schemas.microsoft.com/office/mac/drawingml/2011/main" xmlns="" val="1"/>
            </a:ext>
          </a:extLst>
        </p:spPr>
      </p:sp>
      <p:sp>
        <p:nvSpPr>
          <p:cNvPr id="92163" name="Rectangle 3"/>
          <p:cNvSpPr>
            <a:spLocks noGrp="1" noChangeArrowheads="1"/>
          </p:cNvSpPr>
          <p:nvPr>
            <p:ph type="body" idx="1"/>
          </p:nvPr>
        </p:nvSpPr>
        <p:spPr/>
        <p:txBody>
          <a:bodyPr/>
          <a:lstStyle/>
          <a:p>
            <a:endParaRPr lang="en-US" sz="1200" kern="1200" dirty="0">
              <a:solidFill>
                <a:schemeClr val="tx1"/>
              </a:solidFill>
              <a:effectLst/>
              <a:latin typeface="Calibri"/>
              <a:ea typeface="+mn-ea"/>
              <a:cs typeface="+mn-cs"/>
            </a:endParaRPr>
          </a:p>
        </p:txBody>
      </p:sp>
    </p:spTree>
    <p:extLst>
      <p:ext uri="{BB962C8B-B14F-4D97-AF65-F5344CB8AC3E}">
        <p14:creationId xmlns:p14="http://schemas.microsoft.com/office/powerpoint/2010/main" val="1488928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396875" y="692150"/>
            <a:ext cx="6154738" cy="3462338"/>
          </a:xfrm>
          <a:ln/>
        </p:spPr>
      </p:sp>
      <p:sp>
        <p:nvSpPr>
          <p:cNvPr id="55299" name="Notes Placeholder 2"/>
          <p:cNvSpPr>
            <a:spLocks noGrp="1"/>
          </p:cNvSpPr>
          <p:nvPr>
            <p:ph type="body" idx="1"/>
          </p:nvPr>
        </p:nvSpPr>
        <p:spPr>
          <a:noFill/>
          <a:ln/>
        </p:spPr>
        <p:txBody>
          <a:bodyPr/>
          <a:lstStyle/>
          <a:p>
            <a:endParaRPr lang="en-US" dirty="0"/>
          </a:p>
        </p:txBody>
      </p:sp>
      <p:sp>
        <p:nvSpPr>
          <p:cNvPr id="55300" name="Slide Number Placeholder 3"/>
          <p:cNvSpPr>
            <a:spLocks noGrp="1"/>
          </p:cNvSpPr>
          <p:nvPr>
            <p:ph type="sldNum" sz="quarter" idx="5"/>
          </p:nvPr>
        </p:nvSpPr>
        <p:spPr>
          <a:noFill/>
        </p:spPr>
        <p:txBody>
          <a:bodyPr/>
          <a:lstStyle/>
          <a:p>
            <a:fld id="{3711BA42-AC60-437B-B67E-6C3A27EFB1C3}" type="slidenum">
              <a:rPr lang="en-US"/>
              <a:pPr/>
              <a:t>21</a:t>
            </a:fld>
            <a:endParaRPr lang="en-US"/>
          </a:p>
        </p:txBody>
      </p:sp>
    </p:spTree>
    <p:extLst>
      <p:ext uri="{BB962C8B-B14F-4D97-AF65-F5344CB8AC3E}">
        <p14:creationId xmlns:p14="http://schemas.microsoft.com/office/powerpoint/2010/main" val="1071312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22</a:t>
            </a:fld>
            <a:endParaRPr lang="en-US" dirty="0"/>
          </a:p>
        </p:txBody>
      </p:sp>
    </p:spTree>
    <p:extLst>
      <p:ext uri="{BB962C8B-B14F-4D97-AF65-F5344CB8AC3E}">
        <p14:creationId xmlns:p14="http://schemas.microsoft.com/office/powerpoint/2010/main" val="2945378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 </a:t>
            </a:r>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23</a:t>
            </a:fld>
            <a:endParaRPr lang="en-US" dirty="0"/>
          </a:p>
        </p:txBody>
      </p:sp>
    </p:spTree>
    <p:extLst>
      <p:ext uri="{BB962C8B-B14F-4D97-AF65-F5344CB8AC3E}">
        <p14:creationId xmlns:p14="http://schemas.microsoft.com/office/powerpoint/2010/main" val="2049291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63785-012B-5D45-8DB7-F0B363E9C311}" type="slidenum">
              <a:rPr lang="en-US"/>
              <a:pPr>
                <a:defRPr/>
              </a:pPr>
              <a:t>24</a:t>
            </a:fld>
            <a:endParaRPr lang="en-US"/>
          </a:p>
        </p:txBody>
      </p:sp>
      <p:sp>
        <p:nvSpPr>
          <p:cNvPr id="92162" name="Rectangle 2"/>
          <p:cNvSpPr>
            <a:spLocks noGrp="1" noRot="1" noChangeAspect="1" noChangeArrowheads="1" noTextEdit="1"/>
          </p:cNvSpPr>
          <p:nvPr>
            <p:ph type="sldImg"/>
          </p:nvPr>
        </p:nvSpPr>
        <p:spPr>
          <a:xfrm>
            <a:off x="404813" y="681038"/>
            <a:ext cx="6049962" cy="3403600"/>
          </a:xfrm>
          <a:ln/>
          <a:extLst>
            <a:ext uri="{FAA26D3D-D897-4be2-8F04-BA451C77F1D7}">
              <ma14:placeholderFlag xmlns:ma14="http://schemas.microsoft.com/office/mac/drawingml/2011/main" xmlns="" val="1"/>
            </a:ext>
          </a:extLst>
        </p:spPr>
      </p:sp>
      <p:sp>
        <p:nvSpPr>
          <p:cNvPr id="92163" name="Rectangle 3"/>
          <p:cNvSpPr>
            <a:spLocks noGrp="1" noChangeArrowheads="1"/>
          </p:cNvSpPr>
          <p:nvPr>
            <p:ph type="body" idx="1"/>
          </p:nvPr>
        </p:nvSpPr>
        <p:spPr/>
        <p:txBody>
          <a:bodyPr/>
          <a:lstStyle/>
          <a:p>
            <a:pPr eaLnBrk="1" hangingPunct="1">
              <a:spcBef>
                <a:spcPct val="0"/>
              </a:spcBef>
            </a:pPr>
            <a:endParaRPr lang="en-US" dirty="0"/>
          </a:p>
        </p:txBody>
      </p:sp>
    </p:spTree>
    <p:extLst>
      <p:ext uri="{BB962C8B-B14F-4D97-AF65-F5344CB8AC3E}">
        <p14:creationId xmlns:p14="http://schemas.microsoft.com/office/powerpoint/2010/main" val="3335265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u="none" strike="noStrike" kern="1200" baseline="0" dirty="0">
              <a:solidFill>
                <a:schemeClr val="tx1"/>
              </a:solidFill>
              <a:latin typeface="Source Sans Pro" panose="020B050303040302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25</a:t>
            </a:fld>
            <a:endParaRPr lang="en-US" dirty="0"/>
          </a:p>
        </p:txBody>
      </p:sp>
    </p:spTree>
    <p:extLst>
      <p:ext uri="{BB962C8B-B14F-4D97-AF65-F5344CB8AC3E}">
        <p14:creationId xmlns:p14="http://schemas.microsoft.com/office/powerpoint/2010/main" val="3467622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63785-012B-5D45-8DB7-F0B363E9C311}" type="slidenum">
              <a:rPr lang="en-US"/>
              <a:pPr>
                <a:defRPr/>
              </a:pPr>
              <a:t>26</a:t>
            </a:fld>
            <a:endParaRPr lang="en-US"/>
          </a:p>
        </p:txBody>
      </p:sp>
      <p:sp>
        <p:nvSpPr>
          <p:cNvPr id="92162" name="Rectangle 2"/>
          <p:cNvSpPr>
            <a:spLocks noGrp="1" noRot="1" noChangeAspect="1" noChangeArrowheads="1" noTextEdit="1"/>
          </p:cNvSpPr>
          <p:nvPr>
            <p:ph type="sldImg"/>
          </p:nvPr>
        </p:nvSpPr>
        <p:spPr>
          <a:xfrm>
            <a:off x="404813" y="681038"/>
            <a:ext cx="6049962" cy="3403600"/>
          </a:xfrm>
          <a:ln/>
          <a:extLst>
            <a:ext uri="{FAA26D3D-D897-4be2-8F04-BA451C77F1D7}">
              <ma14:placeholderFlag xmlns:ma14="http://schemas.microsoft.com/office/mac/drawingml/2011/main" xmlns="" val="1"/>
            </a:ext>
          </a:extLst>
        </p:spPr>
      </p:sp>
      <p:sp>
        <p:nvSpPr>
          <p:cNvPr id="92163" name="Rectangle 3"/>
          <p:cNvSpPr>
            <a:spLocks noGrp="1" noChangeArrowheads="1"/>
          </p:cNvSpPr>
          <p:nvPr>
            <p:ph type="body" idx="1"/>
          </p:nvPr>
        </p:nvSpPr>
        <p:spPr/>
        <p:txBody>
          <a:bodyPr/>
          <a:lstStyle/>
          <a:p>
            <a:endParaRPr lang="en-US" sz="1200" b="1" kern="1200" dirty="0">
              <a:solidFill>
                <a:schemeClr val="tx1"/>
              </a:solidFill>
              <a:effectLst/>
              <a:latin typeface="Calibri"/>
              <a:ea typeface="+mn-ea"/>
              <a:cs typeface="+mn-cs"/>
            </a:endParaRPr>
          </a:p>
        </p:txBody>
      </p:sp>
    </p:spTree>
    <p:extLst>
      <p:ext uri="{BB962C8B-B14F-4D97-AF65-F5344CB8AC3E}">
        <p14:creationId xmlns:p14="http://schemas.microsoft.com/office/powerpoint/2010/main" val="1952093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63785-012B-5D45-8DB7-F0B363E9C311}" type="slidenum">
              <a:rPr lang="en-US"/>
              <a:pPr>
                <a:defRPr/>
              </a:pPr>
              <a:t>27</a:t>
            </a:fld>
            <a:endParaRPr lang="en-US"/>
          </a:p>
        </p:txBody>
      </p:sp>
      <p:sp>
        <p:nvSpPr>
          <p:cNvPr id="92162" name="Rectangle 2"/>
          <p:cNvSpPr>
            <a:spLocks noGrp="1" noRot="1" noChangeAspect="1" noChangeArrowheads="1" noTextEdit="1"/>
          </p:cNvSpPr>
          <p:nvPr>
            <p:ph type="sldImg"/>
          </p:nvPr>
        </p:nvSpPr>
        <p:spPr>
          <a:xfrm>
            <a:off x="404813" y="681038"/>
            <a:ext cx="6049962" cy="3403600"/>
          </a:xfrm>
          <a:ln/>
          <a:extLst>
            <a:ext uri="{FAA26D3D-D897-4be2-8F04-BA451C77F1D7}">
              <ma14:placeholderFlag xmlns:ma14="http://schemas.microsoft.com/office/mac/drawingml/2011/main" xmlns="" val="1"/>
            </a:ext>
          </a:extLst>
        </p:spPr>
      </p:sp>
      <p:sp>
        <p:nvSpPr>
          <p:cNvPr id="92163" name="Rectangle 3"/>
          <p:cNvSpPr>
            <a:spLocks noGrp="1" noChangeArrowheads="1"/>
          </p:cNvSpPr>
          <p:nvPr>
            <p:ph type="body" idx="1"/>
          </p:nvPr>
        </p:nvSpPr>
        <p:spPr/>
        <p:txBody>
          <a:bodyPr/>
          <a:lstStyle/>
          <a:p>
            <a:endParaRPr lang="en-US" sz="1200" b="1" kern="1200" dirty="0">
              <a:solidFill>
                <a:schemeClr val="tx1"/>
              </a:solidFill>
              <a:effectLst/>
              <a:latin typeface="Calibri"/>
              <a:ea typeface="+mn-ea"/>
              <a:cs typeface="+mn-cs"/>
            </a:endParaRPr>
          </a:p>
        </p:txBody>
      </p:sp>
    </p:spTree>
    <p:extLst>
      <p:ext uri="{BB962C8B-B14F-4D97-AF65-F5344CB8AC3E}">
        <p14:creationId xmlns:p14="http://schemas.microsoft.com/office/powerpoint/2010/main" val="3392601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63785-012B-5D45-8DB7-F0B363E9C311}" type="slidenum">
              <a:rPr lang="en-US"/>
              <a:pPr>
                <a:defRPr/>
              </a:pPr>
              <a:t>28</a:t>
            </a:fld>
            <a:endParaRPr lang="en-US"/>
          </a:p>
        </p:txBody>
      </p:sp>
      <p:sp>
        <p:nvSpPr>
          <p:cNvPr id="92162" name="Rectangle 2"/>
          <p:cNvSpPr>
            <a:spLocks noGrp="1" noRot="1" noChangeAspect="1" noChangeArrowheads="1" noTextEdit="1"/>
          </p:cNvSpPr>
          <p:nvPr>
            <p:ph type="sldImg"/>
          </p:nvPr>
        </p:nvSpPr>
        <p:spPr>
          <a:xfrm>
            <a:off x="404813" y="681038"/>
            <a:ext cx="6049962" cy="3403600"/>
          </a:xfrm>
          <a:ln/>
          <a:extLst>
            <a:ext uri="{FAA26D3D-D897-4be2-8F04-BA451C77F1D7}">
              <ma14:placeholderFlag xmlns:ma14="http://schemas.microsoft.com/office/mac/drawingml/2011/main" xmlns="" val="1"/>
            </a:ext>
          </a:extLst>
        </p:spPr>
      </p:sp>
      <p:sp>
        <p:nvSpPr>
          <p:cNvPr id="92163"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a:solidFill>
                <a:schemeClr val="tx1"/>
              </a:solidFill>
              <a:effectLst/>
              <a:latin typeface="Calibri"/>
              <a:ea typeface="+mn-ea"/>
              <a:cs typeface="+mn-cs"/>
            </a:endParaRPr>
          </a:p>
          <a:p>
            <a:endParaRPr lang="en-US" sz="1200" b="1" kern="1200" dirty="0">
              <a:solidFill>
                <a:schemeClr val="tx1"/>
              </a:solidFill>
              <a:effectLst/>
              <a:latin typeface="Calibri"/>
              <a:ea typeface="+mn-ea"/>
              <a:cs typeface="+mn-cs"/>
            </a:endParaRPr>
          </a:p>
        </p:txBody>
      </p:sp>
    </p:spTree>
    <p:extLst>
      <p:ext uri="{BB962C8B-B14F-4D97-AF65-F5344CB8AC3E}">
        <p14:creationId xmlns:p14="http://schemas.microsoft.com/office/powerpoint/2010/main" val="3781600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u="none" strike="noStrike" kern="1200" baseline="0" dirty="0">
              <a:solidFill>
                <a:schemeClr val="tx1"/>
              </a:solidFill>
              <a:latin typeface="Source Sans Pro" panose="020B0503030403020204"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29</a:t>
            </a:fld>
            <a:endParaRPr lang="en-US" dirty="0"/>
          </a:p>
        </p:txBody>
      </p:sp>
    </p:spTree>
    <p:extLst>
      <p:ext uri="{BB962C8B-B14F-4D97-AF65-F5344CB8AC3E}">
        <p14:creationId xmlns:p14="http://schemas.microsoft.com/office/powerpoint/2010/main" val="349485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a:t>
            </a:r>
          </a:p>
          <a:p>
            <a:br>
              <a:rPr lang="en-US" sz="1200" kern="1200" dirty="0">
                <a:solidFill>
                  <a:schemeClr val="tx1"/>
                </a:solidFill>
                <a:effectLst/>
                <a:latin typeface="Calibri"/>
                <a:ea typeface="+mn-ea"/>
                <a:cs typeface="+mn-cs"/>
              </a:rPr>
            </a:br>
            <a:endParaRPr lang="en-US" sz="1200" kern="1200" dirty="0">
              <a:solidFill>
                <a:schemeClr val="tx1"/>
              </a:solidFill>
              <a:effectLst/>
              <a:latin typeface="Calibri"/>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3</a:t>
            </a:fld>
            <a:endParaRPr lang="en-US" dirty="0"/>
          </a:p>
        </p:txBody>
      </p:sp>
    </p:spTree>
    <p:extLst>
      <p:ext uri="{BB962C8B-B14F-4D97-AF65-F5344CB8AC3E}">
        <p14:creationId xmlns:p14="http://schemas.microsoft.com/office/powerpoint/2010/main" val="1454976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30</a:t>
            </a:fld>
            <a:endParaRPr lang="en-US"/>
          </a:p>
        </p:txBody>
      </p:sp>
    </p:spTree>
    <p:extLst>
      <p:ext uri="{BB962C8B-B14F-4D97-AF65-F5344CB8AC3E}">
        <p14:creationId xmlns:p14="http://schemas.microsoft.com/office/powerpoint/2010/main" val="1014940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31</a:t>
            </a:fld>
            <a:endParaRPr lang="en-US" dirty="0"/>
          </a:p>
        </p:txBody>
      </p:sp>
    </p:spTree>
    <p:extLst>
      <p:ext uri="{BB962C8B-B14F-4D97-AF65-F5344CB8AC3E}">
        <p14:creationId xmlns:p14="http://schemas.microsoft.com/office/powerpoint/2010/main" val="3161769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endParaRPr lang="en-US" sz="1200" kern="1200" baseline="300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32</a:t>
            </a:fld>
            <a:endParaRPr lang="en-US"/>
          </a:p>
        </p:txBody>
      </p:sp>
    </p:spTree>
    <p:extLst>
      <p:ext uri="{BB962C8B-B14F-4D97-AF65-F5344CB8AC3E}">
        <p14:creationId xmlns:p14="http://schemas.microsoft.com/office/powerpoint/2010/main" val="1082323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33</a:t>
            </a:fld>
            <a:endParaRPr lang="en-US"/>
          </a:p>
        </p:txBody>
      </p:sp>
    </p:spTree>
    <p:extLst>
      <p:ext uri="{BB962C8B-B14F-4D97-AF65-F5344CB8AC3E}">
        <p14:creationId xmlns:p14="http://schemas.microsoft.com/office/powerpoint/2010/main" val="301888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396875" y="692150"/>
            <a:ext cx="6154738" cy="3462338"/>
          </a:xfrm>
          <a:ln/>
        </p:spPr>
      </p:sp>
      <p:sp>
        <p:nvSpPr>
          <p:cNvPr id="55299" name="Notes Placeholder 2"/>
          <p:cNvSpPr>
            <a:spLocks noGrp="1"/>
          </p:cNvSpPr>
          <p:nvPr>
            <p:ph type="body" idx="1"/>
          </p:nvPr>
        </p:nvSpPr>
        <p:spPr>
          <a:noFill/>
          <a:ln/>
        </p:spPr>
        <p:txBody>
          <a:bodyPr/>
          <a:lstStyle/>
          <a:p>
            <a:pPr marL="228600" marR="0" indent="-228600" algn="just">
              <a:spcBef>
                <a:spcPts val="0"/>
              </a:spcBef>
              <a:spcAft>
                <a:spcPts val="600"/>
              </a:spcAft>
            </a:pPr>
            <a:endParaRPr lang="en-US" sz="1200" b="1" i="1" dirty="0">
              <a:effectLst/>
              <a:latin typeface="Times New Roman"/>
              <a:ea typeface="Times New Roman"/>
            </a:endParaRPr>
          </a:p>
        </p:txBody>
      </p:sp>
      <p:sp>
        <p:nvSpPr>
          <p:cNvPr id="55300" name="Slide Number Placeholder 3"/>
          <p:cNvSpPr>
            <a:spLocks noGrp="1"/>
          </p:cNvSpPr>
          <p:nvPr>
            <p:ph type="sldNum" sz="quarter" idx="5"/>
          </p:nvPr>
        </p:nvSpPr>
        <p:spPr>
          <a:noFill/>
        </p:spPr>
        <p:txBody>
          <a:bodyPr/>
          <a:lstStyle/>
          <a:p>
            <a:fld id="{3711BA42-AC60-437B-B67E-6C3A27EFB1C3}" type="slidenum">
              <a:rPr lang="en-US"/>
              <a:pPr/>
              <a:t>34</a:t>
            </a:fld>
            <a:endParaRPr lang="en-US"/>
          </a:p>
        </p:txBody>
      </p:sp>
    </p:spTree>
    <p:extLst>
      <p:ext uri="{BB962C8B-B14F-4D97-AF65-F5344CB8AC3E}">
        <p14:creationId xmlns:p14="http://schemas.microsoft.com/office/powerpoint/2010/main" val="4191611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4</a:t>
            </a:fld>
            <a:endParaRPr lang="en-US" dirty="0"/>
          </a:p>
        </p:txBody>
      </p:sp>
    </p:spTree>
    <p:extLst>
      <p:ext uri="{BB962C8B-B14F-4D97-AF65-F5344CB8AC3E}">
        <p14:creationId xmlns:p14="http://schemas.microsoft.com/office/powerpoint/2010/main" val="1964192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5</a:t>
            </a:fld>
            <a:endParaRPr lang="en-US" dirty="0"/>
          </a:p>
        </p:txBody>
      </p:sp>
    </p:spTree>
    <p:extLst>
      <p:ext uri="{BB962C8B-B14F-4D97-AF65-F5344CB8AC3E}">
        <p14:creationId xmlns:p14="http://schemas.microsoft.com/office/powerpoint/2010/main" val="340573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6</a:t>
            </a:fld>
            <a:endParaRPr lang="en-US" dirty="0"/>
          </a:p>
        </p:txBody>
      </p:sp>
    </p:spTree>
    <p:extLst>
      <p:ext uri="{BB962C8B-B14F-4D97-AF65-F5344CB8AC3E}">
        <p14:creationId xmlns:p14="http://schemas.microsoft.com/office/powerpoint/2010/main" val="107821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Calibri"/>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7</a:t>
            </a:fld>
            <a:endParaRPr lang="en-US"/>
          </a:p>
        </p:txBody>
      </p:sp>
    </p:spTree>
    <p:extLst>
      <p:ext uri="{BB962C8B-B14F-4D97-AF65-F5344CB8AC3E}">
        <p14:creationId xmlns:p14="http://schemas.microsoft.com/office/powerpoint/2010/main" val="3466713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8</a:t>
            </a:fld>
            <a:endParaRPr lang="en-US"/>
          </a:p>
        </p:txBody>
      </p:sp>
    </p:spTree>
    <p:extLst>
      <p:ext uri="{BB962C8B-B14F-4D97-AF65-F5344CB8AC3E}">
        <p14:creationId xmlns:p14="http://schemas.microsoft.com/office/powerpoint/2010/main" val="1611489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9</a:t>
            </a:fld>
            <a:endParaRPr lang="en-US"/>
          </a:p>
        </p:txBody>
      </p:sp>
    </p:spTree>
    <p:extLst>
      <p:ext uri="{BB962C8B-B14F-4D97-AF65-F5344CB8AC3E}">
        <p14:creationId xmlns:p14="http://schemas.microsoft.com/office/powerpoint/2010/main" val="1208067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0033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0059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02719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1" name="Title 10"/>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95336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383B06-31E1-754F-B92E-55A5557E52C8}" type="datetimeFigureOut">
              <a:rPr lang="en-US" smtClean="0"/>
              <a:t>8/26/25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82487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383B06-31E1-754F-B92E-55A5557E52C8}" type="datetimeFigureOut">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606174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383B06-31E1-754F-B92E-55A5557E52C8}" type="datetimeFigureOut">
              <a:rPr lang="en-US" smtClean="0"/>
              <a:t>8/26/25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10042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383B06-31E1-754F-B92E-55A5557E52C8}" type="datetimeFigureOut">
              <a:rPr lang="en-US" smtClean="0"/>
              <a:t>8/26/25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40612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383B06-31E1-754F-B92E-55A5557E52C8}" type="datetimeFigureOut">
              <a:rPr lang="en-US" smtClean="0"/>
              <a:t>8/26/25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439622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383B06-31E1-754F-B92E-55A5557E52C8}" type="datetimeFigureOut">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32837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383B06-31E1-754F-B92E-55A5557E52C8}" type="datetimeFigureOut">
              <a:rPr lang="en-US" smtClean="0"/>
              <a:t>8/26/25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153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C383B06-31E1-754F-B92E-55A5557E52C8}" type="datetimeFigureOut">
              <a:rPr lang="en-US" smtClean="0"/>
              <a:t>8/26/25</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7BF607B-CFEC-624C-BDA8-BCB40B22F743}" type="slidenum">
              <a:rPr lang="en-US" smtClean="0"/>
              <a:t>‹#›</a:t>
            </a:fld>
            <a:endParaRPr lang="en-US"/>
          </a:p>
        </p:txBody>
      </p:sp>
    </p:spTree>
    <p:extLst>
      <p:ext uri="{BB962C8B-B14F-4D97-AF65-F5344CB8AC3E}">
        <p14:creationId xmlns:p14="http://schemas.microsoft.com/office/powerpoint/2010/main" val="174592829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unsplash.com/s/photos/rice-fields?utm_source=unsplash&amp;utm_medium=referral&amp;utm_content=creditCopyText" TargetMode="External"/><Relationship Id="rId4" Type="http://schemas.openxmlformats.org/officeDocument/2006/relationships/hyperlink" Target="https://unsplash.com/@amanyfm?utm_source=unsplash&amp;utm_medium=referral&amp;utm_content=creditCopyTex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10" y="-9243"/>
            <a:ext cx="9149110" cy="5155402"/>
          </a:xfrm>
          <a:prstGeom prst="rect">
            <a:avLst/>
          </a:prstGeom>
        </p:spPr>
      </p:pic>
      <p:sp>
        <p:nvSpPr>
          <p:cNvPr id="22" name="Rectangle 21"/>
          <p:cNvSpPr/>
          <p:nvPr/>
        </p:nvSpPr>
        <p:spPr>
          <a:xfrm>
            <a:off x="-7634" y="2931841"/>
            <a:ext cx="9253642" cy="2211659"/>
          </a:xfrm>
          <a:prstGeom prst="rect">
            <a:avLst/>
          </a:prstGeom>
          <a:solidFill>
            <a:srgbClr val="FFFFFF">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96898" y="3055186"/>
            <a:ext cx="5942652" cy="1641283"/>
          </a:xfrm>
          <a:prstGeom prst="rect">
            <a:avLst/>
          </a:prstGeom>
          <a:noFill/>
        </p:spPr>
        <p:txBody>
          <a:bodyPr wrap="none" rtlCol="0">
            <a:spAutoFit/>
          </a:bodyPr>
          <a:lstStyle/>
          <a:p>
            <a:pPr>
              <a:lnSpc>
                <a:spcPts val="6000"/>
              </a:lnSpc>
            </a:pPr>
            <a:r>
              <a:rPr lang="en-US" sz="6600" dirty="0">
                <a:solidFill>
                  <a:schemeClr val="bg2">
                    <a:lumMod val="25000"/>
                  </a:schemeClr>
                </a:solidFill>
                <a:latin typeface="Raleway" panose="020B0503030101060003" pitchFamily="34" charset="0"/>
              </a:rPr>
              <a:t>PASSION FOR </a:t>
            </a:r>
          </a:p>
          <a:p>
            <a:pPr>
              <a:lnSpc>
                <a:spcPts val="6000"/>
              </a:lnSpc>
            </a:pPr>
            <a:r>
              <a:rPr lang="en-US" sz="6600" dirty="0">
                <a:solidFill>
                  <a:schemeClr val="bg2">
                    <a:lumMod val="25000"/>
                  </a:schemeClr>
                </a:solidFill>
                <a:latin typeface="Raleway" panose="020B0503030101060003" pitchFamily="34" charset="0"/>
              </a:rPr>
              <a:t>THE HARVEST</a:t>
            </a:r>
          </a:p>
        </p:txBody>
      </p:sp>
      <p:sp>
        <p:nvSpPr>
          <p:cNvPr id="3" name="TextBox 2">
            <a:extLst>
              <a:ext uri="{FF2B5EF4-FFF2-40B4-BE49-F238E27FC236}">
                <a16:creationId xmlns:a16="http://schemas.microsoft.com/office/drawing/2014/main" id="{F21B56D5-095E-2A43-9014-2035F1648A00}"/>
              </a:ext>
            </a:extLst>
          </p:cNvPr>
          <p:cNvSpPr txBox="1"/>
          <p:nvPr/>
        </p:nvSpPr>
        <p:spPr>
          <a:xfrm>
            <a:off x="44632" y="4527426"/>
            <a:ext cx="9149110" cy="584775"/>
          </a:xfrm>
          <a:prstGeom prst="rect">
            <a:avLst/>
          </a:prstGeom>
          <a:noFill/>
        </p:spPr>
        <p:txBody>
          <a:bodyPr wrap="square" rtlCol="0">
            <a:spAutoFit/>
          </a:bodyPr>
          <a:lstStyle/>
          <a:p>
            <a:r>
              <a:rPr lang="en-US" sz="3200" dirty="0">
                <a:solidFill>
                  <a:schemeClr val="bg2">
                    <a:lumMod val="25000"/>
                  </a:schemeClr>
                </a:solidFill>
                <a:latin typeface="Source Sans Pro" panose="020B0503030403020204" pitchFamily="34" charset="0"/>
              </a:rPr>
              <a:t>ADVANCING THE KINGDOM OF GOD</a:t>
            </a:r>
          </a:p>
        </p:txBody>
      </p:sp>
    </p:spTree>
    <p:extLst>
      <p:ext uri="{BB962C8B-B14F-4D97-AF65-F5344CB8AC3E}">
        <p14:creationId xmlns:p14="http://schemas.microsoft.com/office/powerpoint/2010/main" val="413979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96062" y="897359"/>
            <a:ext cx="4596063" cy="15196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2" name="TextBox 1"/>
          <p:cNvSpPr txBox="1"/>
          <p:nvPr/>
        </p:nvSpPr>
        <p:spPr>
          <a:xfrm>
            <a:off x="5065416" y="1081664"/>
            <a:ext cx="3657357" cy="1175706"/>
          </a:xfrm>
          <a:prstGeom prst="rect">
            <a:avLst/>
          </a:prstGeom>
          <a:noFill/>
        </p:spPr>
        <p:txBody>
          <a:bodyPr wrap="square" rtlCol="0">
            <a:spAutoFit/>
          </a:bodyPr>
          <a:lstStyle/>
          <a:p>
            <a:pPr>
              <a:lnSpc>
                <a:spcPct val="80000"/>
              </a:lnSpc>
            </a:pPr>
            <a:r>
              <a:rPr lang="pt-BR" sz="4400" dirty="0">
                <a:solidFill>
                  <a:srgbClr val="E6BA00"/>
                </a:solidFill>
                <a:latin typeface="Raleway" panose="020B0503030101060003" pitchFamily="34" charset="0"/>
              </a:rPr>
              <a:t>GEORGE</a:t>
            </a:r>
          </a:p>
          <a:p>
            <a:pPr>
              <a:lnSpc>
                <a:spcPct val="80000"/>
              </a:lnSpc>
            </a:pPr>
            <a:r>
              <a:rPr lang="pt-BR" sz="4400" dirty="0">
                <a:solidFill>
                  <a:srgbClr val="E6BA00"/>
                </a:solidFill>
                <a:latin typeface="Raleway" panose="020B0503030101060003" pitchFamily="34" charset="0"/>
              </a:rPr>
              <a:t>WHITEFIELD</a:t>
            </a:r>
            <a:endParaRPr lang="en-US" sz="4400" dirty="0">
              <a:solidFill>
                <a:srgbClr val="E6BA00"/>
              </a:solidFill>
              <a:latin typeface="Raleway" panose="020B0503030101060003" pitchFamily="34" charset="0"/>
            </a:endParaRPr>
          </a:p>
        </p:txBody>
      </p:sp>
      <p:sp>
        <p:nvSpPr>
          <p:cNvPr id="5" name="Rectangle 4"/>
          <p:cNvSpPr/>
          <p:nvPr/>
        </p:nvSpPr>
        <p:spPr>
          <a:xfrm>
            <a:off x="5113421" y="2571750"/>
            <a:ext cx="3537285" cy="1477328"/>
          </a:xfrm>
          <a:prstGeom prst="rect">
            <a:avLst/>
          </a:prstGeom>
        </p:spPr>
        <p:txBody>
          <a:bodyPr wrap="square">
            <a:spAutoFit/>
          </a:bodyPr>
          <a:lstStyle/>
          <a:p>
            <a:r>
              <a:rPr lang="en-US" sz="3000" b="0" dirty="0">
                <a:latin typeface="Source Sans Pro" panose="020B0503030403020204" pitchFamily="34" charset="0"/>
                <a:ea typeface="Source Sans Pro" panose="020B0503030403020204" pitchFamily="34" charset="0"/>
              </a:rPr>
              <a:t>“O Lord, give me souls or take my soul.”</a:t>
            </a:r>
          </a:p>
        </p:txBody>
      </p:sp>
      <p:sp>
        <p:nvSpPr>
          <p:cNvPr id="7" name="Rectangle 6"/>
          <p:cNvSpPr/>
          <p:nvPr/>
        </p:nvSpPr>
        <p:spPr>
          <a:xfrm>
            <a:off x="1" y="0"/>
            <a:ext cx="45960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pic>
        <p:nvPicPr>
          <p:cNvPr id="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840658" y="1057468"/>
            <a:ext cx="3178277" cy="3178277"/>
          </a:xfrm>
          <a:prstGeom prst="rect">
            <a:avLst/>
          </a:prstGeom>
          <a:ln>
            <a:noFill/>
          </a:ln>
          <a:effectLst/>
        </p:spPr>
      </p:pic>
    </p:spTree>
    <p:extLst>
      <p:ext uri="{BB962C8B-B14F-4D97-AF65-F5344CB8AC3E}">
        <p14:creationId xmlns:p14="http://schemas.microsoft.com/office/powerpoint/2010/main" val="1518839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737542"/>
            <a:ext cx="4596063" cy="15196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10" name="Rectangle 9"/>
          <p:cNvSpPr/>
          <p:nvPr/>
        </p:nvSpPr>
        <p:spPr>
          <a:xfrm>
            <a:off x="4547936" y="0"/>
            <a:ext cx="45960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3" name="TextBox 2"/>
          <p:cNvSpPr txBox="1"/>
          <p:nvPr/>
        </p:nvSpPr>
        <p:spPr>
          <a:xfrm>
            <a:off x="1444488" y="-2252870"/>
            <a:ext cx="530087" cy="369332"/>
          </a:xfrm>
          <a:prstGeom prst="rect">
            <a:avLst/>
          </a:prstGeom>
          <a:noFill/>
        </p:spPr>
        <p:txBody>
          <a:bodyPr wrap="square" rtlCol="0">
            <a:spAutoFit/>
          </a:bodyPr>
          <a:lstStyle/>
          <a:p>
            <a:endParaRPr lang="en-US" dirty="0"/>
          </a:p>
        </p:txBody>
      </p:sp>
      <p:sp>
        <p:nvSpPr>
          <p:cNvPr id="8" name="TextBox 7"/>
          <p:cNvSpPr txBox="1"/>
          <p:nvPr/>
        </p:nvSpPr>
        <p:spPr>
          <a:xfrm>
            <a:off x="438550" y="909536"/>
            <a:ext cx="4287654" cy="1175706"/>
          </a:xfrm>
          <a:prstGeom prst="rect">
            <a:avLst/>
          </a:prstGeom>
          <a:noFill/>
        </p:spPr>
        <p:txBody>
          <a:bodyPr wrap="square" rtlCol="0">
            <a:spAutoFit/>
          </a:bodyPr>
          <a:lstStyle/>
          <a:p>
            <a:pPr>
              <a:lnSpc>
                <a:spcPct val="80000"/>
              </a:lnSpc>
            </a:pPr>
            <a:r>
              <a:rPr lang="pt-BR" sz="4400" dirty="0">
                <a:solidFill>
                  <a:srgbClr val="E6BA00"/>
                </a:solidFill>
                <a:latin typeface="Raleway" panose="020B0503030101060003" pitchFamily="34" charset="0"/>
              </a:rPr>
              <a:t>WILLIAM</a:t>
            </a:r>
          </a:p>
          <a:p>
            <a:pPr>
              <a:lnSpc>
                <a:spcPct val="80000"/>
              </a:lnSpc>
            </a:pPr>
            <a:r>
              <a:rPr lang="pt-BR" sz="4400" dirty="0">
                <a:solidFill>
                  <a:srgbClr val="E6BA00"/>
                </a:solidFill>
                <a:latin typeface="Raleway" panose="020B0503030101060003" pitchFamily="34" charset="0"/>
              </a:rPr>
              <a:t>BOOTH</a:t>
            </a:r>
            <a:endParaRPr lang="en-US" sz="4400" dirty="0">
              <a:solidFill>
                <a:srgbClr val="E6BA00"/>
              </a:solidFill>
              <a:latin typeface="Raleway" panose="020B0503030101060003" pitchFamily="34" charset="0"/>
            </a:endParaRPr>
          </a:p>
        </p:txBody>
      </p:sp>
      <p:sp>
        <p:nvSpPr>
          <p:cNvPr id="9" name="Rectangle 8"/>
          <p:cNvSpPr/>
          <p:nvPr/>
        </p:nvSpPr>
        <p:spPr>
          <a:xfrm>
            <a:off x="442306" y="2293809"/>
            <a:ext cx="3537285" cy="2400657"/>
          </a:xfrm>
          <a:prstGeom prst="rect">
            <a:avLst/>
          </a:prstGeom>
        </p:spPr>
        <p:txBody>
          <a:bodyPr wrap="square">
            <a:spAutoFit/>
          </a:bodyPr>
          <a:lstStyle/>
          <a:p>
            <a:r>
              <a:rPr lang="en-US" sz="3000" b="0" dirty="0">
                <a:latin typeface="Source Sans Pro" panose="020B0503030403020204" pitchFamily="34" charset="0"/>
                <a:ea typeface="Source Sans Pro" panose="020B0503030403020204" pitchFamily="34" charset="0"/>
              </a:rPr>
              <a:t>“Sir, some men’s passion is for gold, other men’s passion is for fame, but my passion is for souls.”</a:t>
            </a:r>
          </a:p>
        </p:txBody>
      </p:sp>
      <p:pic>
        <p:nvPicPr>
          <p:cNvPr id="6"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5358925" y="1002715"/>
            <a:ext cx="3101621" cy="3228053"/>
          </a:xfrm>
          <a:prstGeom prst="rect">
            <a:avLst/>
          </a:prstGeom>
          <a:ln>
            <a:noFill/>
          </a:ln>
          <a:effectLst/>
        </p:spPr>
      </p:pic>
    </p:spTree>
    <p:extLst>
      <p:ext uri="{BB962C8B-B14F-4D97-AF65-F5344CB8AC3E}">
        <p14:creationId xmlns:p14="http://schemas.microsoft.com/office/powerpoint/2010/main" val="3885106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47938" y="645596"/>
            <a:ext cx="4596063" cy="15196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2" name="TextBox 1"/>
          <p:cNvSpPr txBox="1"/>
          <p:nvPr/>
        </p:nvSpPr>
        <p:spPr>
          <a:xfrm>
            <a:off x="4954146" y="817590"/>
            <a:ext cx="3831772" cy="1175706"/>
          </a:xfrm>
          <a:prstGeom prst="rect">
            <a:avLst/>
          </a:prstGeom>
          <a:noFill/>
        </p:spPr>
        <p:txBody>
          <a:bodyPr wrap="square" rtlCol="0">
            <a:spAutoFit/>
          </a:bodyPr>
          <a:lstStyle/>
          <a:p>
            <a:pPr>
              <a:lnSpc>
                <a:spcPct val="80000"/>
              </a:lnSpc>
            </a:pPr>
            <a:r>
              <a:rPr lang="pt-BR" sz="4400" dirty="0">
                <a:solidFill>
                  <a:srgbClr val="E6BA00"/>
                </a:solidFill>
                <a:latin typeface="Raleway" panose="020B0503030101060003" pitchFamily="34" charset="0"/>
              </a:rPr>
              <a:t>AMY</a:t>
            </a:r>
          </a:p>
          <a:p>
            <a:pPr>
              <a:lnSpc>
                <a:spcPct val="80000"/>
              </a:lnSpc>
            </a:pPr>
            <a:r>
              <a:rPr lang="pt-BR" sz="4400" dirty="0">
                <a:solidFill>
                  <a:srgbClr val="E6BA00"/>
                </a:solidFill>
                <a:latin typeface="Raleway" panose="020B0503030101060003" pitchFamily="34" charset="0"/>
              </a:rPr>
              <a:t>CARMICHAEL</a:t>
            </a:r>
          </a:p>
        </p:txBody>
      </p:sp>
      <p:sp>
        <p:nvSpPr>
          <p:cNvPr id="5" name="Rectangle 4"/>
          <p:cNvSpPr/>
          <p:nvPr/>
        </p:nvSpPr>
        <p:spPr>
          <a:xfrm>
            <a:off x="5134685" y="2214986"/>
            <a:ext cx="3537285" cy="2246769"/>
          </a:xfrm>
          <a:prstGeom prst="rect">
            <a:avLst/>
          </a:prstGeom>
        </p:spPr>
        <p:txBody>
          <a:bodyPr wrap="square">
            <a:spAutoFit/>
          </a:bodyPr>
          <a:lstStyle/>
          <a:p>
            <a:r>
              <a:rPr lang="en-US" sz="2800" b="0" dirty="0">
                <a:latin typeface="Source Sans Pro" panose="020B0503030403020204" pitchFamily="34" charset="0"/>
                <a:ea typeface="Source Sans Pro" panose="020B0503030403020204" pitchFamily="34" charset="0"/>
              </a:rPr>
              <a:t>“Don’t come if you haven’t made up your mind to live for one thing—the winning of souls.”</a:t>
            </a:r>
          </a:p>
        </p:txBody>
      </p:sp>
      <p:sp>
        <p:nvSpPr>
          <p:cNvPr id="7" name="Rectangle 6"/>
          <p:cNvSpPr/>
          <p:nvPr/>
        </p:nvSpPr>
        <p:spPr>
          <a:xfrm>
            <a:off x="1" y="0"/>
            <a:ext cx="45960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pic>
        <p:nvPicPr>
          <p:cNvPr id="6" name="Picture 5">
            <a:extLst>
              <a:ext uri="{FF2B5EF4-FFF2-40B4-BE49-F238E27FC236}">
                <a16:creationId xmlns:a16="http://schemas.microsoft.com/office/drawing/2014/main" id="{424E8BA5-BCF2-1449-A0A8-2638558F26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17821" y="829331"/>
            <a:ext cx="3360421" cy="3484839"/>
          </a:xfrm>
          <a:prstGeom prst="rect">
            <a:avLst/>
          </a:prstGeom>
          <a:effectLst/>
        </p:spPr>
      </p:pic>
    </p:spTree>
    <p:extLst>
      <p:ext uri="{BB962C8B-B14F-4D97-AF65-F5344CB8AC3E}">
        <p14:creationId xmlns:p14="http://schemas.microsoft.com/office/powerpoint/2010/main" val="1924518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
            <a:ext cx="4800599" cy="143895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10" name="Rectangle 9"/>
          <p:cNvSpPr/>
          <p:nvPr/>
        </p:nvSpPr>
        <p:spPr>
          <a:xfrm>
            <a:off x="4800600" y="0"/>
            <a:ext cx="4343399"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3" name="TextBox 2"/>
          <p:cNvSpPr txBox="1"/>
          <p:nvPr/>
        </p:nvSpPr>
        <p:spPr>
          <a:xfrm>
            <a:off x="1444488" y="-2252870"/>
            <a:ext cx="530087" cy="369332"/>
          </a:xfrm>
          <a:prstGeom prst="rect">
            <a:avLst/>
          </a:prstGeom>
          <a:noFill/>
        </p:spPr>
        <p:txBody>
          <a:bodyPr wrap="square" rtlCol="0">
            <a:spAutoFit/>
          </a:bodyPr>
          <a:lstStyle/>
          <a:p>
            <a:endParaRPr lang="en-US" dirty="0"/>
          </a:p>
        </p:txBody>
      </p:sp>
      <p:sp>
        <p:nvSpPr>
          <p:cNvPr id="8" name="TextBox 7"/>
          <p:cNvSpPr txBox="1"/>
          <p:nvPr/>
        </p:nvSpPr>
        <p:spPr>
          <a:xfrm>
            <a:off x="447921" y="310878"/>
            <a:ext cx="4018383" cy="1077218"/>
          </a:xfrm>
          <a:prstGeom prst="rect">
            <a:avLst/>
          </a:prstGeom>
          <a:noFill/>
        </p:spPr>
        <p:txBody>
          <a:bodyPr wrap="square" rtlCol="0">
            <a:spAutoFit/>
          </a:bodyPr>
          <a:lstStyle/>
          <a:p>
            <a:pPr>
              <a:lnSpc>
                <a:spcPct val="80000"/>
              </a:lnSpc>
            </a:pPr>
            <a:r>
              <a:rPr lang="pt-BR" sz="4000" dirty="0">
                <a:solidFill>
                  <a:srgbClr val="E6BA00"/>
                </a:solidFill>
                <a:latin typeface="Raleway" panose="020B0503030101060003" pitchFamily="34" charset="0"/>
              </a:rPr>
              <a:t>SADHU SUNDAR SINGH</a:t>
            </a:r>
          </a:p>
        </p:txBody>
      </p:sp>
      <p:sp>
        <p:nvSpPr>
          <p:cNvPr id="9" name="Rectangle 8"/>
          <p:cNvSpPr/>
          <p:nvPr/>
        </p:nvSpPr>
        <p:spPr>
          <a:xfrm>
            <a:off x="290053" y="1583069"/>
            <a:ext cx="4343399" cy="3046988"/>
          </a:xfrm>
          <a:prstGeom prst="rect">
            <a:avLst/>
          </a:prstGeom>
        </p:spPr>
        <p:txBody>
          <a:bodyPr wrap="square">
            <a:spAutoFit/>
          </a:bodyPr>
          <a:lstStyle/>
          <a:p>
            <a:r>
              <a:rPr lang="en-US" sz="2000" b="0" dirty="0">
                <a:latin typeface="Source Sans Pro" panose="020B0503030403020204" pitchFamily="34" charset="0"/>
                <a:ea typeface="Source Sans Pro" panose="020B0503030403020204" pitchFamily="34" charset="0"/>
              </a:rPr>
              <a:t>“</a:t>
            </a:r>
            <a:r>
              <a:rPr lang="en-US" sz="2400" b="0" dirty="0">
                <a:latin typeface="Source Sans Pro" panose="020B0503030403020204" pitchFamily="34" charset="0"/>
                <a:ea typeface="Source Sans Pro" panose="020B0503030403020204" pitchFamily="34" charset="0"/>
              </a:rPr>
              <a:t>I am not worthy to follow in the steps of my Lord, but like Him, I want no home, no possessions. Like Him I will belong to the road, sharing the suffering of my people, eating with those who will give me shelter, and telling all people of the love of God.” </a:t>
            </a:r>
          </a:p>
        </p:txBody>
      </p:sp>
      <p:pic>
        <p:nvPicPr>
          <p:cNvPr id="6" name="Picture 5">
            <a:extLst>
              <a:ext uri="{FF2B5EF4-FFF2-40B4-BE49-F238E27FC236}">
                <a16:creationId xmlns:a16="http://schemas.microsoft.com/office/drawing/2014/main" id="{BE6A65BD-CC79-0249-9913-63CF6A1B5F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508402" y="829818"/>
            <a:ext cx="3155150" cy="3483864"/>
          </a:xfrm>
          <a:prstGeom prst="rect">
            <a:avLst/>
          </a:prstGeom>
        </p:spPr>
      </p:pic>
    </p:spTree>
    <p:extLst>
      <p:ext uri="{BB962C8B-B14F-4D97-AF65-F5344CB8AC3E}">
        <p14:creationId xmlns:p14="http://schemas.microsoft.com/office/powerpoint/2010/main" val="1479966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96064" y="952696"/>
            <a:ext cx="4596063" cy="143895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2" name="TextBox 1"/>
          <p:cNvSpPr txBox="1"/>
          <p:nvPr/>
        </p:nvSpPr>
        <p:spPr>
          <a:xfrm>
            <a:off x="4885312" y="1131962"/>
            <a:ext cx="3831772" cy="1175706"/>
          </a:xfrm>
          <a:prstGeom prst="rect">
            <a:avLst/>
          </a:prstGeom>
          <a:noFill/>
        </p:spPr>
        <p:txBody>
          <a:bodyPr wrap="square" rtlCol="0">
            <a:spAutoFit/>
          </a:bodyPr>
          <a:lstStyle/>
          <a:p>
            <a:pPr>
              <a:lnSpc>
                <a:spcPct val="80000"/>
              </a:lnSpc>
            </a:pPr>
            <a:r>
              <a:rPr lang="pt-BR" sz="4400" dirty="0">
                <a:solidFill>
                  <a:srgbClr val="E6BA00"/>
                </a:solidFill>
                <a:latin typeface="Raleway" panose="020B0503030101060003" pitchFamily="34" charset="0"/>
              </a:rPr>
              <a:t>MOTHER</a:t>
            </a:r>
          </a:p>
          <a:p>
            <a:pPr>
              <a:lnSpc>
                <a:spcPct val="80000"/>
              </a:lnSpc>
            </a:pPr>
            <a:r>
              <a:rPr lang="pt-BR" sz="4400" dirty="0">
                <a:solidFill>
                  <a:srgbClr val="E6BA00"/>
                </a:solidFill>
                <a:latin typeface="Raleway" panose="020B0503030101060003" pitchFamily="34" charset="0"/>
              </a:rPr>
              <a:t>TERESA</a:t>
            </a:r>
          </a:p>
        </p:txBody>
      </p:sp>
      <p:sp>
        <p:nvSpPr>
          <p:cNvPr id="5" name="Rectangle 4"/>
          <p:cNvSpPr/>
          <p:nvPr/>
        </p:nvSpPr>
        <p:spPr>
          <a:xfrm>
            <a:off x="5032555" y="2482860"/>
            <a:ext cx="3537285" cy="1384995"/>
          </a:xfrm>
          <a:prstGeom prst="rect">
            <a:avLst/>
          </a:prstGeom>
        </p:spPr>
        <p:txBody>
          <a:bodyPr wrap="square">
            <a:spAutoFit/>
          </a:bodyPr>
          <a:lstStyle/>
          <a:p>
            <a:r>
              <a:rPr lang="en-US" sz="2800" b="0" dirty="0">
                <a:latin typeface="Source Sans Pro" panose="020B0503030403020204" pitchFamily="34" charset="0"/>
                <a:ea typeface="Source Sans Pro" panose="020B0503030403020204" pitchFamily="34" charset="0"/>
              </a:rPr>
              <a:t>“I desire to burn myself completely for Him and for souls.”</a:t>
            </a:r>
          </a:p>
        </p:txBody>
      </p:sp>
      <p:sp>
        <p:nvSpPr>
          <p:cNvPr id="7" name="Rectangle 6"/>
          <p:cNvSpPr/>
          <p:nvPr/>
        </p:nvSpPr>
        <p:spPr>
          <a:xfrm>
            <a:off x="1" y="0"/>
            <a:ext cx="45960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pic>
        <p:nvPicPr>
          <p:cNvPr id="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758" r="23753"/>
          <a:stretch/>
        </p:blipFill>
        <p:spPr>
          <a:xfrm>
            <a:off x="1154558" y="1142121"/>
            <a:ext cx="2148840" cy="2499065"/>
          </a:xfrm>
          <a:prstGeom prst="rect">
            <a:avLst/>
          </a:prstGeom>
          <a:ln>
            <a:noFill/>
          </a:ln>
          <a:effectLst/>
        </p:spPr>
      </p:pic>
    </p:spTree>
    <p:extLst>
      <p:ext uri="{BB962C8B-B14F-4D97-AF65-F5344CB8AC3E}">
        <p14:creationId xmlns:p14="http://schemas.microsoft.com/office/powerpoint/2010/main" val="2498600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1" y="-883742"/>
            <a:ext cx="9143999" cy="6056416"/>
          </a:xfrm>
          <a:prstGeom prst="rect">
            <a:avLst/>
          </a:prstGeom>
        </p:spPr>
      </p:pic>
      <p:sp>
        <p:nvSpPr>
          <p:cNvPr id="6" name="TextBox 5"/>
          <p:cNvSpPr txBox="1"/>
          <p:nvPr/>
        </p:nvSpPr>
        <p:spPr>
          <a:xfrm>
            <a:off x="800099" y="1307200"/>
            <a:ext cx="7543800" cy="826380"/>
          </a:xfrm>
          <a:prstGeom prst="rect">
            <a:avLst/>
          </a:prstGeom>
          <a:noFill/>
        </p:spPr>
        <p:txBody>
          <a:bodyPr wrap="square" rtlCol="0">
            <a:spAutoFit/>
          </a:bodyPr>
          <a:lstStyle/>
          <a:p>
            <a:pPr algn="ctr">
              <a:lnSpc>
                <a:spcPct val="90000"/>
              </a:lnSpc>
            </a:pPr>
            <a:r>
              <a:rPr lang="pt-BR" sz="5300" dirty="0">
                <a:solidFill>
                  <a:schemeClr val="bg1"/>
                </a:solidFill>
                <a:latin typeface="Raleway" panose="020B0503030101060003" pitchFamily="34" charset="0"/>
                <a:ea typeface="+mj-ea"/>
                <a:cs typeface="+mj-cs"/>
              </a:rPr>
              <a:t>THE FIELDS ARE RIPE</a:t>
            </a:r>
          </a:p>
        </p:txBody>
      </p:sp>
      <p:sp>
        <p:nvSpPr>
          <p:cNvPr id="7" name="Rectangle 6"/>
          <p:cNvSpPr/>
          <p:nvPr/>
        </p:nvSpPr>
        <p:spPr>
          <a:xfrm>
            <a:off x="800099" y="950976"/>
            <a:ext cx="7543800" cy="3556370"/>
          </a:xfrm>
          <a:prstGeom prst="rect">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251698" y="2307416"/>
            <a:ext cx="6864443" cy="1815882"/>
          </a:xfrm>
          <a:prstGeom prst="rect">
            <a:avLst/>
          </a:prstGeom>
        </p:spPr>
        <p:txBody>
          <a:bodyPr wrap="square">
            <a:spAutoFit/>
          </a:bodyPr>
          <a:lstStyle/>
          <a:p>
            <a:r>
              <a:rPr lang="en-US" sz="2800" b="0" dirty="0">
                <a:solidFill>
                  <a:schemeClr val="bg1"/>
                </a:solidFill>
                <a:latin typeface="Source Sans Pro" panose="020B0503030403020204" pitchFamily="34" charset="0"/>
                <a:ea typeface="Source Sans Pro" panose="020B0503030403020204" pitchFamily="34" charset="0"/>
              </a:rPr>
              <a:t>Do you not say: “Four months and then the harvest?” I tell you open your eyes and look at the fields! They are ripe for harvest. </a:t>
            </a:r>
          </a:p>
          <a:p>
            <a:r>
              <a:rPr lang="en-US" sz="2800" b="0" dirty="0">
                <a:solidFill>
                  <a:schemeClr val="bg1"/>
                </a:solidFill>
                <a:latin typeface="Source Sans Pro" panose="020B0503030403020204" pitchFamily="34" charset="0"/>
                <a:ea typeface="Source Sans Pro" panose="020B0503030403020204" pitchFamily="34" charset="0"/>
              </a:rPr>
              <a:t>John 4:35 </a:t>
            </a:r>
          </a:p>
        </p:txBody>
      </p:sp>
    </p:spTree>
    <p:extLst>
      <p:ext uri="{BB962C8B-B14F-4D97-AF65-F5344CB8AC3E}">
        <p14:creationId xmlns:p14="http://schemas.microsoft.com/office/powerpoint/2010/main" val="2862729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0C46C5-01E6-5F4C-B3DE-A8751EFC213E}"/>
              </a:ext>
            </a:extLst>
          </p:cNvPr>
          <p:cNvPicPr>
            <a:picLocks noChangeAspect="1"/>
          </p:cNvPicPr>
          <p:nvPr/>
        </p:nvPicPr>
        <p:blipFill rotWithShape="1">
          <a:blip r:embed="rId3">
            <a:extLst>
              <a:ext uri="{28A0092B-C50C-407E-A947-70E740481C1C}">
                <a14:useLocalDpi xmlns:a14="http://schemas.microsoft.com/office/drawing/2010/main" val="0"/>
              </a:ext>
            </a:extLst>
          </a:blip>
          <a:srcRect l="143" t="42293" r="-143" b="20207"/>
          <a:stretch/>
        </p:blipFill>
        <p:spPr>
          <a:xfrm>
            <a:off x="0" y="0"/>
            <a:ext cx="9157124" cy="5150882"/>
          </a:xfrm>
          <a:prstGeom prst="rect">
            <a:avLst/>
          </a:prstGeom>
        </p:spPr>
      </p:pic>
      <p:sp>
        <p:nvSpPr>
          <p:cNvPr id="6" name="TextBox 5"/>
          <p:cNvSpPr txBox="1"/>
          <p:nvPr/>
        </p:nvSpPr>
        <p:spPr>
          <a:xfrm>
            <a:off x="985995" y="453980"/>
            <a:ext cx="7543800" cy="1376980"/>
          </a:xfrm>
          <a:prstGeom prst="rect">
            <a:avLst/>
          </a:prstGeom>
          <a:noFill/>
        </p:spPr>
        <p:txBody>
          <a:bodyPr wrap="square" rtlCol="0">
            <a:spAutoFit/>
          </a:bodyPr>
          <a:lstStyle/>
          <a:p>
            <a:pPr algn="ctr">
              <a:lnSpc>
                <a:spcPts val="5000"/>
              </a:lnSpc>
            </a:pPr>
            <a:r>
              <a:rPr lang="pt-BR" sz="5300" dirty="0">
                <a:solidFill>
                  <a:schemeClr val="bg1"/>
                </a:solidFill>
                <a:latin typeface="Raleway" panose="020B0503030101060003" pitchFamily="34" charset="0"/>
                <a:ea typeface="+mj-ea"/>
                <a:cs typeface="+mj-cs"/>
              </a:rPr>
              <a:t>THE WORKERS </a:t>
            </a:r>
          </a:p>
          <a:p>
            <a:pPr algn="ctr">
              <a:lnSpc>
                <a:spcPts val="5000"/>
              </a:lnSpc>
            </a:pPr>
            <a:r>
              <a:rPr lang="pt-BR" sz="5300" dirty="0">
                <a:solidFill>
                  <a:schemeClr val="bg1"/>
                </a:solidFill>
                <a:latin typeface="Raleway" panose="020B0503030101060003" pitchFamily="34" charset="0"/>
                <a:ea typeface="+mj-ea"/>
                <a:cs typeface="+mj-cs"/>
              </a:rPr>
              <a:t>ARE FEW</a:t>
            </a:r>
          </a:p>
        </p:txBody>
      </p:sp>
      <p:sp>
        <p:nvSpPr>
          <p:cNvPr id="7" name="Rectangle 6"/>
          <p:cNvSpPr/>
          <p:nvPr/>
        </p:nvSpPr>
        <p:spPr>
          <a:xfrm>
            <a:off x="614205" y="218313"/>
            <a:ext cx="7915590" cy="4734157"/>
          </a:xfrm>
          <a:prstGeom prst="rect">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061384" y="1776529"/>
            <a:ext cx="7318314" cy="2308324"/>
          </a:xfrm>
          <a:prstGeom prst="rect">
            <a:avLst/>
          </a:prstGeom>
        </p:spPr>
        <p:txBody>
          <a:bodyPr wrap="square">
            <a:spAutoFit/>
          </a:bodyPr>
          <a:lstStyle/>
          <a:p>
            <a:r>
              <a:rPr lang="en-US" sz="2400" b="0" dirty="0">
                <a:solidFill>
                  <a:schemeClr val="bg1"/>
                </a:solidFill>
                <a:latin typeface="Source Sans Pro" panose="020B0503030403020204" pitchFamily="34" charset="0"/>
                <a:ea typeface="Source Sans Pro" panose="020B0503030403020204" pitchFamily="34" charset="0"/>
              </a:rPr>
              <a:t>When He [Jesus] saw the crowds, He had compassion on them, because they were harassed and helpless, like sheep without a shepherd. Then He said to His disciples, “The harvest is plentiful but the workers are few. Ask the Lord of the harvest, therefore, to send out workers into His harvest field.” Matthew 9:36–38</a:t>
            </a:r>
          </a:p>
        </p:txBody>
      </p:sp>
      <p:sp>
        <p:nvSpPr>
          <p:cNvPr id="9" name="TextBox 8">
            <a:extLst>
              <a:ext uri="{FF2B5EF4-FFF2-40B4-BE49-F238E27FC236}">
                <a16:creationId xmlns:a16="http://schemas.microsoft.com/office/drawing/2014/main" id="{C2051027-168E-BB42-B051-B1DE70B3A37F}"/>
              </a:ext>
            </a:extLst>
          </p:cNvPr>
          <p:cNvSpPr txBox="1"/>
          <p:nvPr/>
        </p:nvSpPr>
        <p:spPr>
          <a:xfrm>
            <a:off x="0" y="4939951"/>
            <a:ext cx="4645152" cy="230832"/>
          </a:xfrm>
          <a:prstGeom prst="rect">
            <a:avLst/>
          </a:prstGeom>
          <a:noFill/>
        </p:spPr>
        <p:txBody>
          <a:bodyPr wrap="square">
            <a:spAutoFit/>
          </a:bodyPr>
          <a:lstStyle/>
          <a:p>
            <a:r>
              <a:rPr lang="en-US" sz="900" b="0" dirty="0">
                <a:solidFill>
                  <a:schemeClr val="accent6">
                    <a:lumMod val="60000"/>
                    <a:lumOff val="40000"/>
                  </a:schemeClr>
                </a:solidFill>
                <a:latin typeface="Arial" panose="020B0604020202020204" pitchFamily="34" charset="0"/>
                <a:cs typeface="Arial" panose="020B0604020202020204" pitchFamily="34" charset="0"/>
              </a:rPr>
              <a:t>Photo by </a:t>
            </a:r>
            <a:r>
              <a:rPr lang="en-US" sz="900" b="0" dirty="0">
                <a:solidFill>
                  <a:schemeClr val="accent6">
                    <a:lumMod val="60000"/>
                    <a:lumOff val="4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Amany Firdaus</a:t>
            </a:r>
            <a:r>
              <a:rPr lang="en-US" sz="900" b="0" dirty="0">
                <a:solidFill>
                  <a:schemeClr val="accent6">
                    <a:lumMod val="60000"/>
                    <a:lumOff val="40000"/>
                  </a:schemeClr>
                </a:solidFill>
                <a:latin typeface="Arial" panose="020B0604020202020204" pitchFamily="34" charset="0"/>
                <a:cs typeface="Arial" panose="020B0604020202020204" pitchFamily="34" charset="0"/>
              </a:rPr>
              <a:t> on </a:t>
            </a:r>
            <a:r>
              <a:rPr lang="en-US" sz="900" b="0" dirty="0">
                <a:solidFill>
                  <a:schemeClr val="accent6">
                    <a:lumMod val="60000"/>
                    <a:lumOff val="40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Unsplash</a:t>
            </a:r>
            <a:r>
              <a:rPr lang="en-US" sz="900" b="0" dirty="0">
                <a:solidFill>
                  <a:schemeClr val="accent6">
                    <a:lumMod val="60000"/>
                    <a:lumOff val="40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67458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B720AF8-BE38-E443-A488-6490B5098712}"/>
              </a:ext>
            </a:extLst>
          </p:cNvPr>
          <p:cNvSpPr txBox="1">
            <a:spLocks/>
          </p:cNvSpPr>
          <p:nvPr/>
        </p:nvSpPr>
        <p:spPr>
          <a:xfrm>
            <a:off x="-422519" y="3379248"/>
            <a:ext cx="9258471" cy="11424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sz="3400" dirty="0">
              <a:solidFill>
                <a:schemeClr val="bg2">
                  <a:lumMod val="25000"/>
                </a:schemeClr>
              </a:solidFill>
              <a:latin typeface="Raleway" panose="020B0503030101060003" pitchFamily="34" charset="0"/>
            </a:endParaRPr>
          </a:p>
        </p:txBody>
      </p:sp>
      <p:sp>
        <p:nvSpPr>
          <p:cNvPr id="2" name="TextBox 1"/>
          <p:cNvSpPr txBox="1"/>
          <p:nvPr/>
        </p:nvSpPr>
        <p:spPr>
          <a:xfrm>
            <a:off x="2270761" y="1021081"/>
            <a:ext cx="584519" cy="369332"/>
          </a:xfrm>
          <a:prstGeom prst="rect">
            <a:avLst/>
          </a:prstGeom>
          <a:noFill/>
        </p:spPr>
        <p:txBody>
          <a:bodyPr wrap="none" rtlCol="0">
            <a:spAutoFit/>
          </a:bodyPr>
          <a:lstStyle/>
          <a:p>
            <a:r>
              <a:rPr lang="en-US" dirty="0" err="1"/>
              <a:t>foto</a:t>
            </a:r>
            <a:endParaRPr lang="en-US" dirty="0"/>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3"/>
          <a:stretch/>
        </p:blipFill>
        <p:spPr>
          <a:xfrm>
            <a:off x="-157405" y="-85060"/>
            <a:ext cx="9333304" cy="5242207"/>
          </a:xfrm>
          <a:prstGeom prst="rect">
            <a:avLst/>
          </a:prstGeom>
          <a:ln>
            <a:noFill/>
          </a:ln>
          <a:effectLst/>
        </p:spPr>
      </p:pic>
      <p:sp>
        <p:nvSpPr>
          <p:cNvPr id="9" name="Rectangle 8"/>
          <p:cNvSpPr/>
          <p:nvPr/>
        </p:nvSpPr>
        <p:spPr>
          <a:xfrm>
            <a:off x="4572000" y="1186474"/>
            <a:ext cx="4245544" cy="3380007"/>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6" name="TextBox 5"/>
          <p:cNvSpPr txBox="1"/>
          <p:nvPr/>
        </p:nvSpPr>
        <p:spPr>
          <a:xfrm>
            <a:off x="4742624" y="1277355"/>
            <a:ext cx="3904296" cy="1754326"/>
          </a:xfrm>
          <a:prstGeom prst="rect">
            <a:avLst/>
          </a:prstGeom>
          <a:noFill/>
        </p:spPr>
        <p:txBody>
          <a:bodyPr wrap="square" rtlCol="0">
            <a:spAutoFit/>
          </a:bodyPr>
          <a:lstStyle/>
          <a:p>
            <a:pPr algn="ctr"/>
            <a:r>
              <a:rPr lang="pt-BR" sz="3600" dirty="0" err="1">
                <a:solidFill>
                  <a:schemeClr val="bg2">
                    <a:lumMod val="25000"/>
                  </a:schemeClr>
                </a:solidFill>
                <a:latin typeface="Raleway" panose="020B0503030101060003" pitchFamily="34" charset="0"/>
                <a:ea typeface="+mj-ea"/>
                <a:cs typeface="+mj-cs"/>
              </a:rPr>
              <a:t>Approximately</a:t>
            </a:r>
            <a:r>
              <a:rPr lang="pt-BR" sz="3600" dirty="0">
                <a:solidFill>
                  <a:schemeClr val="bg2">
                    <a:lumMod val="25000"/>
                  </a:schemeClr>
                </a:solidFill>
                <a:latin typeface="Raleway" panose="020B0503030101060003" pitchFamily="34" charset="0"/>
                <a:ea typeface="+mj-ea"/>
                <a:cs typeface="+mj-cs"/>
              </a:rPr>
              <a:t> 32% </a:t>
            </a:r>
            <a:r>
              <a:rPr lang="pt-BR" sz="3600" dirty="0" err="1">
                <a:solidFill>
                  <a:schemeClr val="bg2">
                    <a:lumMod val="25000"/>
                  </a:schemeClr>
                </a:solidFill>
                <a:latin typeface="Raleway" panose="020B0503030101060003" pitchFamily="34" charset="0"/>
                <a:ea typeface="+mj-ea"/>
                <a:cs typeface="+mj-cs"/>
              </a:rPr>
              <a:t>of</a:t>
            </a:r>
            <a:r>
              <a:rPr lang="pt-BR" sz="3600" dirty="0">
                <a:solidFill>
                  <a:schemeClr val="bg2">
                    <a:lumMod val="25000"/>
                  </a:schemeClr>
                </a:solidFill>
                <a:latin typeface="Raleway" panose="020B0503030101060003" pitchFamily="34" charset="0"/>
                <a:ea typeface="+mj-ea"/>
                <a:cs typeface="+mj-cs"/>
              </a:rPr>
              <a:t> </a:t>
            </a:r>
            <a:r>
              <a:rPr lang="pt-BR" sz="3600" dirty="0" err="1">
                <a:solidFill>
                  <a:schemeClr val="bg2">
                    <a:lumMod val="25000"/>
                  </a:schemeClr>
                </a:solidFill>
                <a:latin typeface="Raleway" panose="020B0503030101060003" pitchFamily="34" charset="0"/>
                <a:ea typeface="+mj-ea"/>
                <a:cs typeface="+mj-cs"/>
              </a:rPr>
              <a:t>the</a:t>
            </a:r>
            <a:r>
              <a:rPr lang="pt-BR" sz="3600" dirty="0">
                <a:solidFill>
                  <a:schemeClr val="bg2">
                    <a:lumMod val="25000"/>
                  </a:schemeClr>
                </a:solidFill>
                <a:latin typeface="Raleway" panose="020B0503030101060003" pitchFamily="34" charset="0"/>
                <a:ea typeface="+mj-ea"/>
                <a:cs typeface="+mj-cs"/>
              </a:rPr>
              <a:t> world </a:t>
            </a:r>
            <a:r>
              <a:rPr lang="pt-BR" sz="3600" dirty="0" err="1">
                <a:solidFill>
                  <a:schemeClr val="bg2">
                    <a:lumMod val="25000"/>
                  </a:schemeClr>
                </a:solidFill>
                <a:latin typeface="Raleway" panose="020B0503030101060003" pitchFamily="34" charset="0"/>
                <a:ea typeface="+mj-ea"/>
                <a:cs typeface="+mj-cs"/>
              </a:rPr>
              <a:t>says</a:t>
            </a:r>
            <a:endParaRPr lang="en-US" sz="3600" dirty="0">
              <a:solidFill>
                <a:schemeClr val="bg2">
                  <a:lumMod val="25000"/>
                </a:schemeClr>
              </a:solidFill>
              <a:latin typeface="Raleway" panose="020B0503030101060003" pitchFamily="34" charset="0"/>
              <a:ea typeface="+mj-ea"/>
              <a:cs typeface="+mj-cs"/>
            </a:endParaRPr>
          </a:p>
        </p:txBody>
      </p:sp>
      <p:sp>
        <p:nvSpPr>
          <p:cNvPr id="7" name="TextBox 6"/>
          <p:cNvSpPr txBox="1"/>
          <p:nvPr/>
        </p:nvSpPr>
        <p:spPr>
          <a:xfrm>
            <a:off x="4957490" y="2939586"/>
            <a:ext cx="3680205" cy="1446550"/>
          </a:xfrm>
          <a:prstGeom prst="rect">
            <a:avLst/>
          </a:prstGeom>
          <a:noFill/>
        </p:spPr>
        <p:txBody>
          <a:bodyPr wrap="square" rtlCol="0">
            <a:spAutoFit/>
          </a:bodyPr>
          <a:lstStyle/>
          <a:p>
            <a:pPr algn="ctr"/>
            <a:r>
              <a:rPr lang="pt-BR" sz="4400" dirty="0">
                <a:solidFill>
                  <a:schemeClr val="bg2">
                    <a:lumMod val="25000"/>
                  </a:schemeClr>
                </a:solidFill>
                <a:latin typeface="Raleway" panose="020B0503030101060003" pitchFamily="34" charset="0"/>
              </a:rPr>
              <a:t>THANK YOU </a:t>
            </a:r>
          </a:p>
          <a:p>
            <a:pPr algn="ctr"/>
            <a:r>
              <a:rPr lang="pt-BR" sz="4400" dirty="0">
                <a:solidFill>
                  <a:schemeClr val="bg2">
                    <a:lumMod val="25000"/>
                  </a:schemeClr>
                </a:solidFill>
                <a:latin typeface="Raleway" panose="020B0503030101060003" pitchFamily="34" charset="0"/>
              </a:rPr>
              <a:t>JESUS</a:t>
            </a:r>
            <a:endParaRPr lang="en-US" sz="4400" dirty="0">
              <a:solidFill>
                <a:schemeClr val="bg2">
                  <a:lumMod val="25000"/>
                </a:schemeClr>
              </a:solidFill>
              <a:latin typeface="Raleway" panose="020B0503030101060003" pitchFamily="34" charset="0"/>
            </a:endParaRPr>
          </a:p>
        </p:txBody>
      </p:sp>
    </p:spTree>
    <p:extLst>
      <p:ext uri="{BB962C8B-B14F-4D97-AF65-F5344CB8AC3E}">
        <p14:creationId xmlns:p14="http://schemas.microsoft.com/office/powerpoint/2010/main" val="312030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786"/>
          <a:stretch/>
        </p:blipFill>
        <p:spPr>
          <a:xfrm>
            <a:off x="1" y="-13541"/>
            <a:ext cx="9159239" cy="5170581"/>
          </a:xfrm>
          <a:prstGeom prst="rect">
            <a:avLst/>
          </a:prstGeom>
          <a:ln>
            <a:noFill/>
          </a:ln>
          <a:effectLst/>
        </p:spPr>
      </p:pic>
      <p:sp>
        <p:nvSpPr>
          <p:cNvPr id="14" name="Title 3">
            <a:extLst>
              <a:ext uri="{FF2B5EF4-FFF2-40B4-BE49-F238E27FC236}">
                <a16:creationId xmlns:a16="http://schemas.microsoft.com/office/drawing/2014/main" id="{AB720AF8-BE38-E443-A488-6490B5098712}"/>
              </a:ext>
            </a:extLst>
          </p:cNvPr>
          <p:cNvSpPr txBox="1">
            <a:spLocks/>
          </p:cNvSpPr>
          <p:nvPr/>
        </p:nvSpPr>
        <p:spPr>
          <a:xfrm>
            <a:off x="-422519" y="3379248"/>
            <a:ext cx="9258471" cy="11424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sz="3400" dirty="0">
              <a:solidFill>
                <a:schemeClr val="bg2">
                  <a:lumMod val="25000"/>
                </a:schemeClr>
              </a:solidFill>
              <a:latin typeface="Raleway" panose="020B0503030101060003" pitchFamily="34" charset="0"/>
            </a:endParaRPr>
          </a:p>
        </p:txBody>
      </p:sp>
      <p:sp>
        <p:nvSpPr>
          <p:cNvPr id="10" name="Rectangle 9"/>
          <p:cNvSpPr/>
          <p:nvPr/>
        </p:nvSpPr>
        <p:spPr>
          <a:xfrm>
            <a:off x="4579620" y="1047214"/>
            <a:ext cx="4245544" cy="3380007"/>
          </a:xfrm>
          <a:prstGeom prst="rect">
            <a:avLst/>
          </a:pr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7" name="TextBox 6"/>
          <p:cNvSpPr txBox="1"/>
          <p:nvPr/>
        </p:nvSpPr>
        <p:spPr>
          <a:xfrm>
            <a:off x="4872860" y="2289211"/>
            <a:ext cx="3764279" cy="2123658"/>
          </a:xfrm>
          <a:prstGeom prst="rect">
            <a:avLst/>
          </a:prstGeom>
          <a:noFill/>
        </p:spPr>
        <p:txBody>
          <a:bodyPr wrap="square" rtlCol="0">
            <a:spAutoFit/>
          </a:bodyPr>
          <a:lstStyle/>
          <a:p>
            <a:pPr algn="ctr"/>
            <a:r>
              <a:rPr lang="pt-BR" sz="4400" dirty="0">
                <a:solidFill>
                  <a:schemeClr val="bg2">
                    <a:lumMod val="25000"/>
                  </a:schemeClr>
                </a:solidFill>
                <a:latin typeface="Raleway" panose="020B0503030101060003" pitchFamily="34" charset="0"/>
              </a:rPr>
              <a:t>NO,</a:t>
            </a:r>
          </a:p>
          <a:p>
            <a:pPr algn="ctr"/>
            <a:r>
              <a:rPr lang="pt-BR" sz="4400" dirty="0">
                <a:solidFill>
                  <a:schemeClr val="bg2">
                    <a:lumMod val="25000"/>
                  </a:schemeClr>
                </a:solidFill>
                <a:latin typeface="Raleway" panose="020B0503030101060003" pitchFamily="34" charset="0"/>
              </a:rPr>
              <a:t>THANK YOU JESUS</a:t>
            </a:r>
            <a:endParaRPr lang="en-US" sz="4400" dirty="0">
              <a:solidFill>
                <a:schemeClr val="bg2">
                  <a:lumMod val="25000"/>
                </a:schemeClr>
              </a:solidFill>
              <a:latin typeface="Raleway" panose="020B0503030101060003" pitchFamily="34" charset="0"/>
            </a:endParaRPr>
          </a:p>
        </p:txBody>
      </p:sp>
      <p:sp>
        <p:nvSpPr>
          <p:cNvPr id="8" name="TextBox 7">
            <a:extLst>
              <a:ext uri="{FF2B5EF4-FFF2-40B4-BE49-F238E27FC236}">
                <a16:creationId xmlns:a16="http://schemas.microsoft.com/office/drawing/2014/main" id="{29E1E9FE-EF1A-874F-8B45-FC978F4D64F1}"/>
              </a:ext>
            </a:extLst>
          </p:cNvPr>
          <p:cNvSpPr txBox="1"/>
          <p:nvPr/>
        </p:nvSpPr>
        <p:spPr>
          <a:xfrm>
            <a:off x="4732842" y="1158671"/>
            <a:ext cx="3904296" cy="1200329"/>
          </a:xfrm>
          <a:prstGeom prst="rect">
            <a:avLst/>
          </a:prstGeom>
          <a:noFill/>
        </p:spPr>
        <p:txBody>
          <a:bodyPr wrap="square" rtlCol="0">
            <a:spAutoFit/>
          </a:bodyPr>
          <a:lstStyle/>
          <a:p>
            <a:pPr algn="ctr"/>
            <a:r>
              <a:rPr lang="pt-BR" sz="3600" dirty="0">
                <a:solidFill>
                  <a:schemeClr val="bg2">
                    <a:lumMod val="25000"/>
                  </a:schemeClr>
                </a:solidFill>
                <a:latin typeface="Raleway" panose="020B0503030101060003" pitchFamily="34" charset="0"/>
                <a:ea typeface="+mj-ea"/>
                <a:cs typeface="+mj-cs"/>
              </a:rPr>
              <a:t>28% </a:t>
            </a:r>
            <a:r>
              <a:rPr lang="pt-BR" sz="3600" dirty="0" err="1">
                <a:solidFill>
                  <a:schemeClr val="bg2">
                    <a:lumMod val="25000"/>
                  </a:schemeClr>
                </a:solidFill>
                <a:latin typeface="Raleway" panose="020B0503030101060003" pitchFamily="34" charset="0"/>
                <a:ea typeface="+mj-ea"/>
                <a:cs typeface="+mj-cs"/>
              </a:rPr>
              <a:t>of</a:t>
            </a:r>
            <a:r>
              <a:rPr lang="pt-BR" sz="3600" dirty="0">
                <a:solidFill>
                  <a:schemeClr val="bg2">
                    <a:lumMod val="25000"/>
                  </a:schemeClr>
                </a:solidFill>
                <a:latin typeface="Raleway" panose="020B0503030101060003" pitchFamily="34" charset="0"/>
                <a:ea typeface="+mj-ea"/>
                <a:cs typeface="+mj-cs"/>
              </a:rPr>
              <a:t> </a:t>
            </a:r>
            <a:r>
              <a:rPr lang="pt-BR" sz="3600" dirty="0" err="1">
                <a:solidFill>
                  <a:schemeClr val="bg2">
                    <a:lumMod val="25000"/>
                  </a:schemeClr>
                </a:solidFill>
                <a:latin typeface="Raleway" panose="020B0503030101060003" pitchFamily="34" charset="0"/>
                <a:ea typeface="+mj-ea"/>
                <a:cs typeface="+mj-cs"/>
              </a:rPr>
              <a:t>the</a:t>
            </a:r>
            <a:r>
              <a:rPr lang="pt-BR" sz="3600" dirty="0">
                <a:solidFill>
                  <a:schemeClr val="bg2">
                    <a:lumMod val="25000"/>
                  </a:schemeClr>
                </a:solidFill>
                <a:latin typeface="Raleway" panose="020B0503030101060003" pitchFamily="34" charset="0"/>
                <a:ea typeface="+mj-ea"/>
                <a:cs typeface="+mj-cs"/>
              </a:rPr>
              <a:t> world </a:t>
            </a:r>
            <a:r>
              <a:rPr lang="pt-BR" sz="3600" dirty="0" err="1">
                <a:solidFill>
                  <a:schemeClr val="bg2">
                    <a:lumMod val="25000"/>
                  </a:schemeClr>
                </a:solidFill>
                <a:latin typeface="Raleway" panose="020B0503030101060003" pitchFamily="34" charset="0"/>
                <a:ea typeface="+mj-ea"/>
                <a:cs typeface="+mj-cs"/>
              </a:rPr>
              <a:t>says</a:t>
            </a:r>
            <a:endParaRPr lang="en-US" sz="3600" dirty="0">
              <a:solidFill>
                <a:schemeClr val="bg2">
                  <a:lumMod val="25000"/>
                </a:schemeClr>
              </a:solidFill>
              <a:latin typeface="Raleway" panose="020B0503030101060003" pitchFamily="34" charset="0"/>
              <a:ea typeface="+mj-ea"/>
              <a:cs typeface="+mj-cs"/>
            </a:endParaRPr>
          </a:p>
        </p:txBody>
      </p:sp>
    </p:spTree>
    <p:extLst>
      <p:ext uri="{BB962C8B-B14F-4D97-AF65-F5344CB8AC3E}">
        <p14:creationId xmlns:p14="http://schemas.microsoft.com/office/powerpoint/2010/main" val="1214708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466" b="17938"/>
          <a:stretch/>
        </p:blipFill>
        <p:spPr>
          <a:xfrm>
            <a:off x="0" y="0"/>
            <a:ext cx="9144000" cy="5162550"/>
          </a:xfrm>
          <a:prstGeom prst="rect">
            <a:avLst/>
          </a:prstGeom>
          <a:ln>
            <a:noFill/>
          </a:ln>
          <a:effectLst/>
        </p:spPr>
      </p:pic>
      <p:sp>
        <p:nvSpPr>
          <p:cNvPr id="14" name="Title 3">
            <a:extLst>
              <a:ext uri="{FF2B5EF4-FFF2-40B4-BE49-F238E27FC236}">
                <a16:creationId xmlns:a16="http://schemas.microsoft.com/office/drawing/2014/main" id="{AB720AF8-BE38-E443-A488-6490B5098712}"/>
              </a:ext>
            </a:extLst>
          </p:cNvPr>
          <p:cNvSpPr txBox="1">
            <a:spLocks/>
          </p:cNvSpPr>
          <p:nvPr/>
        </p:nvSpPr>
        <p:spPr>
          <a:xfrm>
            <a:off x="-422519" y="3379248"/>
            <a:ext cx="9258471" cy="11424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sz="3400" dirty="0">
              <a:solidFill>
                <a:schemeClr val="bg2">
                  <a:lumMod val="25000"/>
                </a:schemeClr>
              </a:solidFill>
              <a:latin typeface="Raleway" panose="020B0503030101060003" pitchFamily="34" charset="0"/>
            </a:endParaRPr>
          </a:p>
        </p:txBody>
      </p:sp>
      <p:sp>
        <p:nvSpPr>
          <p:cNvPr id="10" name="Rectangle 9"/>
          <p:cNvSpPr/>
          <p:nvPr/>
        </p:nvSpPr>
        <p:spPr>
          <a:xfrm>
            <a:off x="4823460" y="1203960"/>
            <a:ext cx="4245544" cy="2849881"/>
          </a:xfrm>
          <a:prstGeom prst="rect">
            <a:avLst/>
          </a:prstGeom>
          <a:solidFill>
            <a:srgbClr val="FFFF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7" name="TextBox 6"/>
          <p:cNvSpPr txBox="1"/>
          <p:nvPr/>
        </p:nvSpPr>
        <p:spPr>
          <a:xfrm>
            <a:off x="5119618" y="2527398"/>
            <a:ext cx="3653228" cy="1446550"/>
          </a:xfrm>
          <a:prstGeom prst="rect">
            <a:avLst/>
          </a:prstGeom>
          <a:noFill/>
        </p:spPr>
        <p:txBody>
          <a:bodyPr wrap="square" rtlCol="0">
            <a:spAutoFit/>
          </a:bodyPr>
          <a:lstStyle/>
          <a:p>
            <a:pPr algn="ctr"/>
            <a:r>
              <a:rPr lang="pt-BR" sz="4400" dirty="0">
                <a:solidFill>
                  <a:schemeClr val="bg2">
                    <a:lumMod val="25000"/>
                  </a:schemeClr>
                </a:solidFill>
                <a:latin typeface="Raleway" panose="020B0503030101060003" pitchFamily="34" charset="0"/>
              </a:rPr>
              <a:t>WHO IS JESUS?</a:t>
            </a:r>
            <a:endParaRPr lang="en-US" sz="4400" dirty="0">
              <a:solidFill>
                <a:schemeClr val="bg2">
                  <a:lumMod val="25000"/>
                </a:schemeClr>
              </a:solidFill>
              <a:latin typeface="Raleway" panose="020B0503030101060003" pitchFamily="34" charset="0"/>
            </a:endParaRPr>
          </a:p>
        </p:txBody>
      </p:sp>
      <p:sp>
        <p:nvSpPr>
          <p:cNvPr id="8" name="TextBox 7">
            <a:extLst>
              <a:ext uri="{FF2B5EF4-FFF2-40B4-BE49-F238E27FC236}">
                <a16:creationId xmlns:a16="http://schemas.microsoft.com/office/drawing/2014/main" id="{E95A9DA2-B9A4-B546-B8B2-7187EB1F93BB}"/>
              </a:ext>
            </a:extLst>
          </p:cNvPr>
          <p:cNvSpPr txBox="1"/>
          <p:nvPr/>
        </p:nvSpPr>
        <p:spPr>
          <a:xfrm>
            <a:off x="4994084" y="1371422"/>
            <a:ext cx="3904296" cy="1200329"/>
          </a:xfrm>
          <a:prstGeom prst="rect">
            <a:avLst/>
          </a:prstGeom>
          <a:noFill/>
        </p:spPr>
        <p:txBody>
          <a:bodyPr wrap="square" rtlCol="0">
            <a:spAutoFit/>
          </a:bodyPr>
          <a:lstStyle/>
          <a:p>
            <a:pPr algn="ctr"/>
            <a:r>
              <a:rPr lang="pt-BR" sz="3600" dirty="0">
                <a:solidFill>
                  <a:schemeClr val="bg2">
                    <a:lumMod val="25000"/>
                  </a:schemeClr>
                </a:solidFill>
                <a:latin typeface="Raleway" panose="020B0503030101060003" pitchFamily="34" charset="0"/>
                <a:ea typeface="+mj-ea"/>
                <a:cs typeface="+mj-cs"/>
              </a:rPr>
              <a:t>40% </a:t>
            </a:r>
            <a:r>
              <a:rPr lang="pt-BR" sz="3600" dirty="0" err="1">
                <a:solidFill>
                  <a:schemeClr val="bg2">
                    <a:lumMod val="25000"/>
                  </a:schemeClr>
                </a:solidFill>
                <a:latin typeface="Raleway" panose="020B0503030101060003" pitchFamily="34" charset="0"/>
                <a:ea typeface="+mj-ea"/>
                <a:cs typeface="+mj-cs"/>
              </a:rPr>
              <a:t>of</a:t>
            </a:r>
            <a:r>
              <a:rPr lang="pt-BR" sz="3600" dirty="0">
                <a:solidFill>
                  <a:schemeClr val="bg2">
                    <a:lumMod val="25000"/>
                  </a:schemeClr>
                </a:solidFill>
                <a:latin typeface="Raleway" panose="020B0503030101060003" pitchFamily="34" charset="0"/>
                <a:ea typeface="+mj-ea"/>
                <a:cs typeface="+mj-cs"/>
              </a:rPr>
              <a:t> </a:t>
            </a:r>
            <a:r>
              <a:rPr lang="pt-BR" sz="3600" dirty="0" err="1">
                <a:solidFill>
                  <a:schemeClr val="bg2">
                    <a:lumMod val="25000"/>
                  </a:schemeClr>
                </a:solidFill>
                <a:latin typeface="Raleway" panose="020B0503030101060003" pitchFamily="34" charset="0"/>
                <a:ea typeface="+mj-ea"/>
                <a:cs typeface="+mj-cs"/>
              </a:rPr>
              <a:t>the</a:t>
            </a:r>
            <a:r>
              <a:rPr lang="pt-BR" sz="3600" dirty="0">
                <a:solidFill>
                  <a:schemeClr val="bg2">
                    <a:lumMod val="25000"/>
                  </a:schemeClr>
                </a:solidFill>
                <a:latin typeface="Raleway" panose="020B0503030101060003" pitchFamily="34" charset="0"/>
                <a:ea typeface="+mj-ea"/>
                <a:cs typeface="+mj-cs"/>
              </a:rPr>
              <a:t> world </a:t>
            </a:r>
            <a:r>
              <a:rPr lang="pt-BR" sz="3600" dirty="0" err="1">
                <a:solidFill>
                  <a:schemeClr val="bg2">
                    <a:lumMod val="25000"/>
                  </a:schemeClr>
                </a:solidFill>
                <a:latin typeface="Raleway" panose="020B0503030101060003" pitchFamily="34" charset="0"/>
                <a:ea typeface="+mj-ea"/>
                <a:cs typeface="+mj-cs"/>
              </a:rPr>
              <a:t>says</a:t>
            </a:r>
            <a:endParaRPr lang="en-US" sz="3600" dirty="0">
              <a:solidFill>
                <a:schemeClr val="bg2">
                  <a:lumMod val="25000"/>
                </a:schemeClr>
              </a:solidFill>
              <a:latin typeface="Raleway" panose="020B0503030101060003" pitchFamily="34" charset="0"/>
              <a:ea typeface="+mj-ea"/>
              <a:cs typeface="+mj-cs"/>
            </a:endParaRPr>
          </a:p>
        </p:txBody>
      </p:sp>
    </p:spTree>
    <p:extLst>
      <p:ext uri="{BB962C8B-B14F-4D97-AF65-F5344CB8AC3E}">
        <p14:creationId xmlns:p14="http://schemas.microsoft.com/office/powerpoint/2010/main" val="3686548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10" y="-9243"/>
            <a:ext cx="9149110" cy="5155402"/>
          </a:xfrm>
          <a:prstGeom prst="rect">
            <a:avLst/>
          </a:prstGeom>
        </p:spPr>
      </p:pic>
    </p:spTree>
    <p:extLst>
      <p:ext uri="{BB962C8B-B14F-4D97-AF65-F5344CB8AC3E}">
        <p14:creationId xmlns:p14="http://schemas.microsoft.com/office/powerpoint/2010/main" val="3919245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04112"/>
            <a:ext cx="9144000" cy="477408"/>
          </a:xfrm>
          <a:prstGeom prst="rect">
            <a:avLst/>
          </a:prstGeom>
          <a:solidFill>
            <a:srgbClr val="E6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525255" y="271816"/>
            <a:ext cx="8093492" cy="244222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3B3838"/>
                </a:solidFill>
                <a:latin typeface="Raleway" panose="020B0503030101060003" pitchFamily="34" charset="0"/>
              </a:rPr>
              <a:t>GLOBAL CHRISTIANITY</a:t>
            </a:r>
          </a:p>
          <a:p>
            <a:r>
              <a:rPr lang="en-US" sz="5400" dirty="0">
                <a:solidFill>
                  <a:srgbClr val="3B3838"/>
                </a:solidFill>
                <a:latin typeface="Raleway" panose="020B0503030101060003" pitchFamily="34" charset="0"/>
              </a:rPr>
              <a:t>GROWTH</a:t>
            </a: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541239" y="1935214"/>
            <a:ext cx="7636292"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500" dirty="0">
                <a:solidFill>
                  <a:schemeClr val="bg1"/>
                </a:solidFill>
                <a:latin typeface="Raleway" panose="020B0503030101060003" pitchFamily="34" charset="0"/>
              </a:rPr>
              <a:t>1900 - 2000</a:t>
            </a: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8768" y="1492928"/>
            <a:ext cx="4660702" cy="3293703"/>
          </a:xfrm>
          <a:prstGeom prst="rect">
            <a:avLst/>
          </a:prstGeom>
        </p:spPr>
      </p:pic>
    </p:spTree>
    <p:extLst>
      <p:ext uri="{BB962C8B-B14F-4D97-AF65-F5344CB8AC3E}">
        <p14:creationId xmlns:p14="http://schemas.microsoft.com/office/powerpoint/2010/main" val="1220614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104"/>
          <a:stretch/>
        </p:blipFill>
        <p:spPr>
          <a:xfrm>
            <a:off x="-85060" y="-47516"/>
            <a:ext cx="9312322" cy="5257582"/>
          </a:xfrm>
          <a:prstGeom prst="rect">
            <a:avLst/>
          </a:prstGeom>
        </p:spPr>
      </p:pic>
      <p:sp>
        <p:nvSpPr>
          <p:cNvPr id="7" name="Rectangle 6"/>
          <p:cNvSpPr/>
          <p:nvPr/>
        </p:nvSpPr>
        <p:spPr>
          <a:xfrm>
            <a:off x="-144258" y="2882852"/>
            <a:ext cx="9535146" cy="1873579"/>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8" name="Title 3">
            <a:extLst>
              <a:ext uri="{FF2B5EF4-FFF2-40B4-BE49-F238E27FC236}">
                <a16:creationId xmlns:a16="http://schemas.microsoft.com/office/drawing/2014/main" id="{AB720AF8-BE38-E443-A488-6490B5098712}"/>
              </a:ext>
            </a:extLst>
          </p:cNvPr>
          <p:cNvSpPr>
            <a:spLocks noGrp="1"/>
          </p:cNvSpPr>
          <p:nvPr>
            <p:ph type="ctrTitle"/>
          </p:nvPr>
        </p:nvSpPr>
        <p:spPr>
          <a:xfrm>
            <a:off x="80754" y="2847023"/>
            <a:ext cx="8980697" cy="1422017"/>
          </a:xfrm>
        </p:spPr>
        <p:txBody>
          <a:bodyPr>
            <a:normAutofit/>
          </a:bodyPr>
          <a:lstStyle/>
          <a:p>
            <a:r>
              <a:rPr lang="en-US" sz="9600" b="1" dirty="0">
                <a:solidFill>
                  <a:srgbClr val="E6BA00"/>
                </a:solidFill>
                <a:latin typeface="Raleway" panose="020B0503030101060003" pitchFamily="34" charset="0"/>
              </a:rPr>
              <a:t>3</a:t>
            </a:r>
            <a:r>
              <a:rPr lang="en-US" sz="5200" b="1" dirty="0">
                <a:solidFill>
                  <a:srgbClr val="E6BA00"/>
                </a:solidFill>
                <a:latin typeface="Raleway" panose="020B0503030101060003" pitchFamily="34" charset="0"/>
              </a:rPr>
              <a:t> GREAT CHALLENGES</a:t>
            </a:r>
            <a:endParaRPr lang="en-US" sz="5200" dirty="0">
              <a:solidFill>
                <a:srgbClr val="E6BA00"/>
              </a:solidFill>
              <a:latin typeface="Raleway" panose="020B0503030101060003" pitchFamily="34" charset="0"/>
            </a:endParaRPr>
          </a:p>
        </p:txBody>
      </p:sp>
    </p:spTree>
    <p:extLst>
      <p:ext uri="{BB962C8B-B14F-4D97-AF65-F5344CB8AC3E}">
        <p14:creationId xmlns:p14="http://schemas.microsoft.com/office/powerpoint/2010/main" val="905424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06"/>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79009" y="1790700"/>
            <a:ext cx="6043749" cy="1619250"/>
          </a:xfrm>
        </p:spPr>
        <p:txBody>
          <a:bodyPr>
            <a:normAutofit fontScale="90000"/>
          </a:bodyPr>
          <a:lstStyle/>
          <a:p>
            <a:pPr algn="l"/>
            <a:r>
              <a:rPr lang="en-US" b="1" dirty="0">
                <a:solidFill>
                  <a:schemeClr val="bg1"/>
                </a:solidFill>
                <a:latin typeface="Raleway" panose="020B0503030101060003" pitchFamily="34" charset="0"/>
              </a:rPr>
              <a:t>THE GOSPEL FOR EVERY PERSON</a:t>
            </a: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479009" y="1189273"/>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a:solidFill>
                  <a:srgbClr val="E6BA00"/>
                </a:solidFill>
                <a:latin typeface="Raleway" panose="020B0503030101060003" pitchFamily="34" charset="0"/>
              </a:rPr>
              <a:t>CHALLENGE 1:</a:t>
            </a:r>
          </a:p>
        </p:txBody>
      </p:sp>
    </p:spTree>
    <p:extLst>
      <p:ext uri="{BB962C8B-B14F-4D97-AF65-F5344CB8AC3E}">
        <p14:creationId xmlns:p14="http://schemas.microsoft.com/office/powerpoint/2010/main" val="3615744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06"/>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79009" y="1790700"/>
            <a:ext cx="6043749" cy="1619250"/>
          </a:xfrm>
        </p:spPr>
        <p:txBody>
          <a:bodyPr>
            <a:normAutofit fontScale="90000"/>
          </a:bodyPr>
          <a:lstStyle/>
          <a:p>
            <a:pPr algn="l"/>
            <a:r>
              <a:rPr lang="en-US" b="1" dirty="0">
                <a:solidFill>
                  <a:schemeClr val="bg1"/>
                </a:solidFill>
                <a:latin typeface="Raleway" panose="020B0503030101060003" pitchFamily="34" charset="0"/>
              </a:rPr>
              <a:t>A CHURCH FOR EVERY PEOPLE</a:t>
            </a: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479009" y="1189273"/>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a:solidFill>
                  <a:srgbClr val="E6BA00"/>
                </a:solidFill>
                <a:latin typeface="Raleway" panose="020B0503030101060003" pitchFamily="34" charset="0"/>
              </a:rPr>
              <a:t>CHALLENGE 2:</a:t>
            </a:r>
          </a:p>
        </p:txBody>
      </p:sp>
    </p:spTree>
    <p:extLst>
      <p:ext uri="{BB962C8B-B14F-4D97-AF65-F5344CB8AC3E}">
        <p14:creationId xmlns:p14="http://schemas.microsoft.com/office/powerpoint/2010/main" val="3043078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344"/>
            <a:ext cx="9178108" cy="1515306"/>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390872" y="437295"/>
            <a:ext cx="8560343" cy="9911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Raleway" panose="020B0503030101060003" pitchFamily="34" charset="0"/>
              </a:rPr>
              <a:t>THE GLOBAL CHURCH’S RESOURCES</a:t>
            </a:r>
          </a:p>
        </p:txBody>
      </p:sp>
      <p:sp>
        <p:nvSpPr>
          <p:cNvPr id="2" name="Oval 1"/>
          <p:cNvSpPr/>
          <p:nvPr/>
        </p:nvSpPr>
        <p:spPr>
          <a:xfrm>
            <a:off x="3055188" y="1972199"/>
            <a:ext cx="2429536" cy="24248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3399836" y="2307743"/>
            <a:ext cx="2490082" cy="1753749"/>
            <a:chOff x="3399835" y="2145817"/>
            <a:chExt cx="2490082" cy="1753749"/>
          </a:xfrm>
        </p:grpSpPr>
        <p:sp>
          <p:nvSpPr>
            <p:cNvPr id="7" name="Oval 6"/>
            <p:cNvSpPr/>
            <p:nvPr/>
          </p:nvSpPr>
          <p:spPr>
            <a:xfrm>
              <a:off x="3399835" y="2145817"/>
              <a:ext cx="1757147" cy="17537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rot="21391091">
              <a:off x="5001124" y="2742821"/>
              <a:ext cx="718993" cy="362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15930393">
              <a:off x="5436602" y="2549649"/>
              <a:ext cx="157296" cy="749335"/>
            </a:xfrm>
            <a:prstGeom prst="triangle">
              <a:avLst/>
            </a:prstGeom>
            <a:solidFill>
              <a:srgbClr val="E6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3">
            <a:extLst>
              <a:ext uri="{FF2B5EF4-FFF2-40B4-BE49-F238E27FC236}">
                <a16:creationId xmlns:a16="http://schemas.microsoft.com/office/drawing/2014/main" id="{AB720AF8-BE38-E443-A488-6490B5098712}"/>
              </a:ext>
            </a:extLst>
          </p:cNvPr>
          <p:cNvSpPr txBox="1">
            <a:spLocks/>
          </p:cNvSpPr>
          <p:nvPr/>
        </p:nvSpPr>
        <p:spPr>
          <a:xfrm>
            <a:off x="-71977" y="1769610"/>
            <a:ext cx="3127165" cy="1424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spcAft>
                <a:spcPts val="600"/>
              </a:spcAft>
            </a:pPr>
            <a:r>
              <a:rPr lang="en-US" sz="2800" dirty="0">
                <a:solidFill>
                  <a:schemeClr val="bg1">
                    <a:lumMod val="50000"/>
                  </a:schemeClr>
                </a:solidFill>
                <a:latin typeface="Raleway" panose="020B0503030101060003" pitchFamily="34" charset="0"/>
              </a:rPr>
              <a:t>99.7%</a:t>
            </a:r>
          </a:p>
          <a:p>
            <a:pPr algn="r">
              <a:spcAft>
                <a:spcPts val="600"/>
              </a:spcAft>
            </a:pPr>
            <a:r>
              <a:rPr lang="en-US" sz="2800" dirty="0">
                <a:solidFill>
                  <a:schemeClr val="bg1">
                    <a:lumMod val="50000"/>
                  </a:schemeClr>
                </a:solidFill>
                <a:latin typeface="Raleway" panose="020B0503030101060003" pitchFamily="34" charset="0"/>
              </a:rPr>
              <a:t>Maintaining the Church</a:t>
            </a:r>
          </a:p>
        </p:txBody>
      </p:sp>
      <p:sp>
        <p:nvSpPr>
          <p:cNvPr id="13" name="Title 3">
            <a:extLst>
              <a:ext uri="{FF2B5EF4-FFF2-40B4-BE49-F238E27FC236}">
                <a16:creationId xmlns:a16="http://schemas.microsoft.com/office/drawing/2014/main" id="{AB720AF8-BE38-E443-A488-6490B5098712}"/>
              </a:ext>
            </a:extLst>
          </p:cNvPr>
          <p:cNvSpPr txBox="1">
            <a:spLocks/>
          </p:cNvSpPr>
          <p:nvPr/>
        </p:nvSpPr>
        <p:spPr>
          <a:xfrm>
            <a:off x="5933480" y="2943204"/>
            <a:ext cx="2588367" cy="11182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solidFill>
                  <a:srgbClr val="E6BA00"/>
                </a:solidFill>
                <a:latin typeface="Raleway" panose="020B0503030101060003" pitchFamily="34" charset="0"/>
              </a:rPr>
              <a:t>0.3%</a:t>
            </a:r>
          </a:p>
          <a:p>
            <a:pPr algn="l"/>
            <a:r>
              <a:rPr lang="en-US" sz="2800" dirty="0">
                <a:solidFill>
                  <a:srgbClr val="E6BA00"/>
                </a:solidFill>
                <a:latin typeface="Raleway" panose="020B0503030101060003" pitchFamily="34" charset="0"/>
              </a:rPr>
              <a:t>Expanding the</a:t>
            </a:r>
          </a:p>
          <a:p>
            <a:pPr algn="l"/>
            <a:r>
              <a:rPr lang="en-US" sz="2800" dirty="0">
                <a:solidFill>
                  <a:srgbClr val="E6BA00"/>
                </a:solidFill>
                <a:latin typeface="Raleway" panose="020B0503030101060003" pitchFamily="34" charset="0"/>
              </a:rPr>
              <a:t>Reach of the Church</a:t>
            </a:r>
          </a:p>
        </p:txBody>
      </p:sp>
    </p:spTree>
    <p:extLst>
      <p:ext uri="{BB962C8B-B14F-4D97-AF65-F5344CB8AC3E}">
        <p14:creationId xmlns:p14="http://schemas.microsoft.com/office/powerpoint/2010/main" val="2438462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06"/>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79009" y="1790700"/>
            <a:ext cx="6043749" cy="1619250"/>
          </a:xfrm>
        </p:spPr>
        <p:txBody>
          <a:bodyPr>
            <a:normAutofit fontScale="90000"/>
          </a:bodyPr>
          <a:lstStyle/>
          <a:p>
            <a:pPr algn="l"/>
            <a:r>
              <a:rPr lang="en-US" b="1" dirty="0">
                <a:solidFill>
                  <a:schemeClr val="bg1"/>
                </a:solidFill>
                <a:latin typeface="Raleway" panose="020B0503030101060003" pitchFamily="34" charset="0"/>
              </a:rPr>
              <a:t>THE LEAST OF THESE</a:t>
            </a: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479009" y="1189273"/>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a:solidFill>
                  <a:srgbClr val="E6BA00"/>
                </a:solidFill>
                <a:latin typeface="Raleway" panose="020B0503030101060003" pitchFamily="34" charset="0"/>
              </a:rPr>
              <a:t>CHALLENGE 3:</a:t>
            </a:r>
          </a:p>
        </p:txBody>
      </p:sp>
    </p:spTree>
    <p:extLst>
      <p:ext uri="{BB962C8B-B14F-4D97-AF65-F5344CB8AC3E}">
        <p14:creationId xmlns:p14="http://schemas.microsoft.com/office/powerpoint/2010/main" val="1559379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05501" y="907048"/>
            <a:ext cx="6909774" cy="3323987"/>
          </a:xfrm>
          <a:prstGeom prst="rect">
            <a:avLst/>
          </a:prstGeom>
        </p:spPr>
        <p:txBody>
          <a:bodyPr wrap="square">
            <a:spAutoFit/>
          </a:bodyPr>
          <a:lstStyle/>
          <a:p>
            <a:r>
              <a:rPr lang="en-US" sz="3000" b="0" dirty="0">
                <a:solidFill>
                  <a:srgbClr val="3B3838"/>
                </a:solidFill>
                <a:latin typeface="Source Sans Pro" panose="020B0503030403020204" pitchFamily="34" charset="0"/>
                <a:ea typeface="Source Sans Pro" panose="020B0503030403020204" pitchFamily="34" charset="0"/>
              </a:rPr>
              <a:t>For I was hungry and you gave me something to eat, I was thirsty and you gave me something to drink, I was a stranger and you invited me in, I needed clothes and you clothed me, I was sick and you looked after me, I was in prison and you came to visit me.</a:t>
            </a:r>
          </a:p>
        </p:txBody>
      </p:sp>
      <p:sp>
        <p:nvSpPr>
          <p:cNvPr id="5" name="Rectangle 4"/>
          <p:cNvSpPr/>
          <p:nvPr/>
        </p:nvSpPr>
        <p:spPr>
          <a:xfrm>
            <a:off x="4175943" y="285751"/>
            <a:ext cx="4968058" cy="545061"/>
          </a:xfrm>
          <a:prstGeom prst="rect">
            <a:avLst/>
          </a:prstGeom>
          <a:solidFill>
            <a:srgbClr val="E6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2" name="Rectangle 1"/>
          <p:cNvSpPr/>
          <p:nvPr/>
        </p:nvSpPr>
        <p:spPr>
          <a:xfrm>
            <a:off x="4460389" y="391616"/>
            <a:ext cx="2561920" cy="369332"/>
          </a:xfrm>
          <a:prstGeom prst="rect">
            <a:avLst/>
          </a:prstGeom>
        </p:spPr>
        <p:txBody>
          <a:bodyPr wrap="none">
            <a:spAutoFit/>
          </a:bodyPr>
          <a:lstStyle/>
          <a:p>
            <a:r>
              <a:rPr lang="en-US" dirty="0">
                <a:solidFill>
                  <a:schemeClr val="bg1"/>
                </a:solidFill>
                <a:latin typeface="Raleway" panose="020B0503030101060003" pitchFamily="34" charset="0"/>
              </a:rPr>
              <a:t>THE LEAST OF THESE</a:t>
            </a:r>
            <a:endParaRPr lang="en-US" dirty="0"/>
          </a:p>
        </p:txBody>
      </p:sp>
    </p:spTree>
    <p:extLst>
      <p:ext uri="{BB962C8B-B14F-4D97-AF65-F5344CB8AC3E}">
        <p14:creationId xmlns:p14="http://schemas.microsoft.com/office/powerpoint/2010/main" val="4069331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7485" y="1265860"/>
            <a:ext cx="6909774" cy="2862322"/>
          </a:xfrm>
          <a:prstGeom prst="rect">
            <a:avLst/>
          </a:prstGeom>
        </p:spPr>
        <p:txBody>
          <a:bodyPr wrap="square">
            <a:spAutoFit/>
          </a:bodyPr>
          <a:lstStyle/>
          <a:p>
            <a:r>
              <a:rPr lang="en-US" sz="3000" b="0" dirty="0">
                <a:solidFill>
                  <a:srgbClr val="3B3838"/>
                </a:solidFill>
                <a:latin typeface="Source Sans Pro" panose="020B0503030403020204" pitchFamily="34" charset="0"/>
                <a:ea typeface="Source Sans Pro" panose="020B0503030403020204" pitchFamily="34" charset="0"/>
              </a:rPr>
              <a:t>Then the righteous will answer him, ‘Lord, when did we see you hungry and feed You, or thirsty and give you something to drink? When did we see you a stranger and invite you in, or needing clothes and clothe you? </a:t>
            </a:r>
          </a:p>
        </p:txBody>
      </p:sp>
      <p:sp>
        <p:nvSpPr>
          <p:cNvPr id="4" name="Rectangle 3"/>
          <p:cNvSpPr/>
          <p:nvPr/>
        </p:nvSpPr>
        <p:spPr>
          <a:xfrm>
            <a:off x="4175943" y="285751"/>
            <a:ext cx="4968058" cy="545061"/>
          </a:xfrm>
          <a:prstGeom prst="rect">
            <a:avLst/>
          </a:prstGeom>
          <a:solidFill>
            <a:srgbClr val="E6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5" name="Rectangle 4"/>
          <p:cNvSpPr/>
          <p:nvPr/>
        </p:nvSpPr>
        <p:spPr>
          <a:xfrm>
            <a:off x="4460389" y="391616"/>
            <a:ext cx="2561920" cy="369332"/>
          </a:xfrm>
          <a:prstGeom prst="rect">
            <a:avLst/>
          </a:prstGeom>
        </p:spPr>
        <p:txBody>
          <a:bodyPr wrap="none">
            <a:spAutoFit/>
          </a:bodyPr>
          <a:lstStyle/>
          <a:p>
            <a:r>
              <a:rPr lang="en-US">
                <a:solidFill>
                  <a:schemeClr val="bg1"/>
                </a:solidFill>
                <a:latin typeface="Raleway" panose="020B0503030101060003" pitchFamily="34" charset="0"/>
              </a:rPr>
              <a:t>THE LEAST OF THESE</a:t>
            </a:r>
            <a:endParaRPr lang="en-US"/>
          </a:p>
        </p:txBody>
      </p:sp>
    </p:spTree>
    <p:extLst>
      <p:ext uri="{BB962C8B-B14F-4D97-AF65-F5344CB8AC3E}">
        <p14:creationId xmlns:p14="http://schemas.microsoft.com/office/powerpoint/2010/main" val="2490693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24552" y="1113372"/>
            <a:ext cx="6538299" cy="2862322"/>
          </a:xfrm>
          <a:prstGeom prst="rect">
            <a:avLst/>
          </a:prstGeom>
        </p:spPr>
        <p:txBody>
          <a:bodyPr wrap="square">
            <a:spAutoFit/>
          </a:bodyPr>
          <a:lstStyle/>
          <a:p>
            <a:r>
              <a:rPr lang="en-US" sz="3000" b="0" dirty="0">
                <a:solidFill>
                  <a:srgbClr val="3B3838"/>
                </a:solidFill>
                <a:latin typeface="Source Sans Pro" panose="020B0503030403020204" pitchFamily="34" charset="0"/>
                <a:ea typeface="Source Sans Pro" panose="020B0503030403020204" pitchFamily="34" charset="0"/>
              </a:rPr>
              <a:t>When did we see you sick or in prison and go to visit you?’ The King will reply, ‘Truly I tell You, whatever you did for one of the least of these brothers and sisters of mine, you did for me.’</a:t>
            </a:r>
          </a:p>
          <a:p>
            <a:r>
              <a:rPr lang="en-US" sz="3000" b="0" dirty="0">
                <a:solidFill>
                  <a:srgbClr val="3B3838"/>
                </a:solidFill>
                <a:latin typeface="Source Sans Pro" panose="020B0503030403020204" pitchFamily="34" charset="0"/>
                <a:ea typeface="Source Sans Pro" panose="020B0503030403020204" pitchFamily="34" charset="0"/>
              </a:rPr>
              <a:t>Matthew 25:35-40</a:t>
            </a:r>
          </a:p>
        </p:txBody>
      </p:sp>
      <p:sp>
        <p:nvSpPr>
          <p:cNvPr id="5" name="Rectangle 4"/>
          <p:cNvSpPr/>
          <p:nvPr/>
        </p:nvSpPr>
        <p:spPr>
          <a:xfrm>
            <a:off x="4175943" y="285751"/>
            <a:ext cx="4968058" cy="545061"/>
          </a:xfrm>
          <a:prstGeom prst="rect">
            <a:avLst/>
          </a:prstGeom>
          <a:solidFill>
            <a:srgbClr val="E6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6" name="Rectangle 5"/>
          <p:cNvSpPr/>
          <p:nvPr/>
        </p:nvSpPr>
        <p:spPr>
          <a:xfrm>
            <a:off x="4460389" y="391616"/>
            <a:ext cx="2561920" cy="369332"/>
          </a:xfrm>
          <a:prstGeom prst="rect">
            <a:avLst/>
          </a:prstGeom>
        </p:spPr>
        <p:txBody>
          <a:bodyPr wrap="none">
            <a:spAutoFit/>
          </a:bodyPr>
          <a:lstStyle/>
          <a:p>
            <a:r>
              <a:rPr lang="en-US" dirty="0">
                <a:solidFill>
                  <a:schemeClr val="bg1"/>
                </a:solidFill>
                <a:latin typeface="Raleway" panose="020B0503030101060003" pitchFamily="34" charset="0"/>
              </a:rPr>
              <a:t>THE LEAST OF THESE</a:t>
            </a:r>
            <a:endParaRPr lang="en-US" dirty="0"/>
          </a:p>
        </p:txBody>
      </p:sp>
    </p:spTree>
    <p:extLst>
      <p:ext uri="{BB962C8B-B14F-4D97-AF65-F5344CB8AC3E}">
        <p14:creationId xmlns:p14="http://schemas.microsoft.com/office/powerpoint/2010/main" val="3732742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56760" y="-7621"/>
            <a:ext cx="4587240" cy="5173981"/>
          </a:xfrm>
          <a:prstGeom prst="rect">
            <a:avLst/>
          </a:prstGeom>
          <a:ln>
            <a:noFill/>
          </a:ln>
          <a:effectLst/>
        </p:spPr>
      </p:pic>
      <p:sp>
        <p:nvSpPr>
          <p:cNvPr id="6" name="Title 3">
            <a:extLst>
              <a:ext uri="{FF2B5EF4-FFF2-40B4-BE49-F238E27FC236}">
                <a16:creationId xmlns:a16="http://schemas.microsoft.com/office/drawing/2014/main" id="{AB720AF8-BE38-E443-A488-6490B5098712}"/>
              </a:ext>
            </a:extLst>
          </p:cNvPr>
          <p:cNvSpPr txBox="1">
            <a:spLocks/>
          </p:cNvSpPr>
          <p:nvPr/>
        </p:nvSpPr>
        <p:spPr>
          <a:xfrm>
            <a:off x="479010" y="60960"/>
            <a:ext cx="3643411" cy="47853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0" dirty="0">
                <a:latin typeface="Source Sans Pro" panose="020B0503030403020204" pitchFamily="34" charset="0"/>
              </a:rPr>
              <a:t>How do you think Jesus wants you to respond to the challenge of the current world situation?</a:t>
            </a:r>
          </a:p>
        </p:txBody>
      </p:sp>
      <p:sp>
        <p:nvSpPr>
          <p:cNvPr id="5" name="Rectangle 4">
            <a:extLst>
              <a:ext uri="{FF2B5EF4-FFF2-40B4-BE49-F238E27FC236}">
                <a16:creationId xmlns:a16="http://schemas.microsoft.com/office/drawing/2014/main" id="{614DFD28-E255-7344-91E9-941FB83ED7E1}"/>
              </a:ext>
            </a:extLst>
          </p:cNvPr>
          <p:cNvSpPr/>
          <p:nvPr/>
        </p:nvSpPr>
        <p:spPr>
          <a:xfrm>
            <a:off x="0" y="297181"/>
            <a:ext cx="4556760" cy="545061"/>
          </a:xfrm>
          <a:prstGeom prst="rect">
            <a:avLst/>
          </a:prstGeom>
          <a:solidFill>
            <a:srgbClr val="E6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7" name="Rectangle 6">
            <a:extLst>
              <a:ext uri="{FF2B5EF4-FFF2-40B4-BE49-F238E27FC236}">
                <a16:creationId xmlns:a16="http://schemas.microsoft.com/office/drawing/2014/main" id="{A60735E4-E4AD-AF4A-9BE2-34FD48E0FBAD}"/>
              </a:ext>
            </a:extLst>
          </p:cNvPr>
          <p:cNvSpPr/>
          <p:nvPr/>
        </p:nvSpPr>
        <p:spPr>
          <a:xfrm>
            <a:off x="284447" y="403046"/>
            <a:ext cx="2561920" cy="369332"/>
          </a:xfrm>
          <a:prstGeom prst="rect">
            <a:avLst/>
          </a:prstGeom>
        </p:spPr>
        <p:txBody>
          <a:bodyPr wrap="square">
            <a:spAutoFit/>
          </a:bodyPr>
          <a:lstStyle/>
          <a:p>
            <a:r>
              <a:rPr lang="en-US" dirty="0">
                <a:solidFill>
                  <a:schemeClr val="bg1"/>
                </a:solidFill>
                <a:latin typeface="Raleway" panose="020B0503030101060003" pitchFamily="34" charset="0"/>
              </a:rPr>
              <a:t>THE LEAST OF THESE</a:t>
            </a:r>
            <a:endParaRPr lang="en-US" dirty="0"/>
          </a:p>
        </p:txBody>
      </p:sp>
    </p:spTree>
    <p:extLst>
      <p:ext uri="{BB962C8B-B14F-4D97-AF65-F5344CB8AC3E}">
        <p14:creationId xmlns:p14="http://schemas.microsoft.com/office/powerpoint/2010/main" val="3609360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326" y="-49083"/>
            <a:ext cx="9250326" cy="5195242"/>
          </a:xfrm>
          <a:prstGeom prst="rect">
            <a:avLst/>
          </a:prstGeom>
        </p:spPr>
      </p:pic>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785650" y="1445343"/>
            <a:ext cx="3312809" cy="1870678"/>
          </a:xfrm>
        </p:spPr>
        <p:txBody>
          <a:bodyPr>
            <a:normAutofit fontScale="90000"/>
          </a:bodyPr>
          <a:lstStyle/>
          <a:p>
            <a:pPr algn="l"/>
            <a:r>
              <a:rPr lang="en-US" b="1" dirty="0">
                <a:solidFill>
                  <a:schemeClr val="bg1"/>
                </a:solidFill>
                <a:latin typeface="Raleway" panose="020B0503030101060003" pitchFamily="34" charset="0"/>
              </a:rPr>
              <a:t>PASSION </a:t>
            </a:r>
            <a:br>
              <a:rPr lang="en-US" b="1" dirty="0">
                <a:solidFill>
                  <a:schemeClr val="bg1"/>
                </a:solidFill>
                <a:latin typeface="Raleway" panose="020B0503030101060003" pitchFamily="34" charset="0"/>
              </a:rPr>
            </a:br>
            <a:r>
              <a:rPr lang="en-US" b="1" dirty="0">
                <a:solidFill>
                  <a:schemeClr val="bg1"/>
                </a:solidFill>
                <a:latin typeface="Raleway" panose="020B0503030101060003" pitchFamily="34" charset="0"/>
              </a:rPr>
              <a:t>DEFINED</a:t>
            </a:r>
          </a:p>
        </p:txBody>
      </p:sp>
      <p:sp>
        <p:nvSpPr>
          <p:cNvPr id="5" name="Rectangle 4"/>
          <p:cNvSpPr/>
          <p:nvPr/>
        </p:nvSpPr>
        <p:spPr>
          <a:xfrm>
            <a:off x="838200" y="721846"/>
            <a:ext cx="7543800" cy="3810000"/>
          </a:xfrm>
          <a:prstGeom prst="rect">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744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7620"/>
            <a:ext cx="9144000" cy="5151120"/>
          </a:xfrm>
          <a:prstGeom prst="rect">
            <a:avLst/>
          </a:prstGeom>
        </p:spPr>
      </p:pic>
      <p:sp>
        <p:nvSpPr>
          <p:cNvPr id="7" name="Rectangle 6"/>
          <p:cNvSpPr/>
          <p:nvPr/>
        </p:nvSpPr>
        <p:spPr>
          <a:xfrm>
            <a:off x="838200" y="721846"/>
            <a:ext cx="7543800" cy="3810000"/>
          </a:xfrm>
          <a:prstGeom prst="rect">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55303" y="737557"/>
            <a:ext cx="7526698" cy="3778579"/>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6" name="TextBox 5"/>
          <p:cNvSpPr txBox="1"/>
          <p:nvPr/>
        </p:nvSpPr>
        <p:spPr>
          <a:xfrm>
            <a:off x="1476375" y="1479610"/>
            <a:ext cx="6267450" cy="2294474"/>
          </a:xfrm>
          <a:prstGeom prst="rect">
            <a:avLst/>
          </a:prstGeom>
          <a:noFill/>
        </p:spPr>
        <p:txBody>
          <a:bodyPr wrap="square" rtlCol="0">
            <a:spAutoFit/>
          </a:bodyPr>
          <a:lstStyle/>
          <a:p>
            <a:pPr algn="ctr">
              <a:lnSpc>
                <a:spcPct val="90000"/>
              </a:lnSpc>
            </a:pPr>
            <a:r>
              <a:rPr lang="pt-BR" sz="5300" dirty="0">
                <a:solidFill>
                  <a:srgbClr val="3B3838"/>
                </a:solidFill>
                <a:latin typeface="Raleway" panose="020B0503030101060003" pitchFamily="34" charset="0"/>
                <a:ea typeface="+mj-ea"/>
                <a:cs typeface="+mj-cs"/>
              </a:rPr>
              <a:t>HOW TO FULLY EXPERIENCE </a:t>
            </a:r>
          </a:p>
          <a:p>
            <a:pPr algn="ctr">
              <a:lnSpc>
                <a:spcPct val="90000"/>
              </a:lnSpc>
            </a:pPr>
            <a:r>
              <a:rPr lang="pt-BR" sz="5300" dirty="0">
                <a:solidFill>
                  <a:srgbClr val="3B3838"/>
                </a:solidFill>
                <a:latin typeface="Raleway" panose="020B0503030101060003" pitchFamily="34" charset="0"/>
                <a:ea typeface="+mj-ea"/>
                <a:cs typeface="+mj-cs"/>
              </a:rPr>
              <a:t>GOD’S PASSION</a:t>
            </a:r>
            <a:endParaRPr lang="en-US" sz="5300" dirty="0">
              <a:solidFill>
                <a:srgbClr val="3B3838"/>
              </a:solidFill>
              <a:latin typeface="Raleway" panose="020B0503030101060003" pitchFamily="34" charset="0"/>
              <a:ea typeface="+mj-ea"/>
              <a:cs typeface="+mj-cs"/>
            </a:endParaRPr>
          </a:p>
        </p:txBody>
      </p:sp>
    </p:spTree>
    <p:extLst>
      <p:ext uri="{BB962C8B-B14F-4D97-AF65-F5344CB8AC3E}">
        <p14:creationId xmlns:p14="http://schemas.microsoft.com/office/powerpoint/2010/main" val="2123295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AB720AF8-BE38-E443-A488-6490B5098712}"/>
              </a:ext>
            </a:extLst>
          </p:cNvPr>
          <p:cNvSpPr txBox="1">
            <a:spLocks/>
          </p:cNvSpPr>
          <p:nvPr/>
        </p:nvSpPr>
        <p:spPr>
          <a:xfrm>
            <a:off x="-422519" y="3379248"/>
            <a:ext cx="9258471" cy="11424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en-US" sz="3400" dirty="0">
              <a:solidFill>
                <a:schemeClr val="bg2">
                  <a:lumMod val="25000"/>
                </a:schemeClr>
              </a:solidFill>
              <a:latin typeface="Raleway" panose="020B0503030101060003" pitchFamily="34" charset="0"/>
            </a:endParaRPr>
          </a:p>
        </p:txBody>
      </p:sp>
      <p:sp>
        <p:nvSpPr>
          <p:cNvPr id="5" name="Rectangle 4"/>
          <p:cNvSpPr/>
          <p:nvPr/>
        </p:nvSpPr>
        <p:spPr>
          <a:xfrm>
            <a:off x="4547936" y="0"/>
            <a:ext cx="4596063" cy="5143500"/>
          </a:xfrm>
          <a:prstGeom prst="rect">
            <a:avLst/>
          </a:prstGeom>
          <a:solidFill>
            <a:srgbClr val="E6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highlight>
                <a:srgbClr val="E6BA00"/>
              </a:highlight>
            </a:endParaRPr>
          </a:p>
        </p:txBody>
      </p:sp>
      <p:sp>
        <p:nvSpPr>
          <p:cNvPr id="7" name="TextBox 6"/>
          <p:cNvSpPr txBox="1"/>
          <p:nvPr/>
        </p:nvSpPr>
        <p:spPr>
          <a:xfrm>
            <a:off x="4889981" y="1368297"/>
            <a:ext cx="3680205" cy="2123658"/>
          </a:xfrm>
          <a:prstGeom prst="rect">
            <a:avLst/>
          </a:prstGeom>
          <a:noFill/>
        </p:spPr>
        <p:txBody>
          <a:bodyPr wrap="square" rtlCol="0">
            <a:spAutoFit/>
          </a:bodyPr>
          <a:lstStyle/>
          <a:p>
            <a:pPr algn="ctr"/>
            <a:r>
              <a:rPr lang="pt-BR" sz="4400" dirty="0">
                <a:solidFill>
                  <a:schemeClr val="bg1"/>
                </a:solidFill>
                <a:latin typeface="Raleway" panose="020B0503030101060003" pitchFamily="34" charset="0"/>
              </a:rPr>
              <a:t>HOW TO </a:t>
            </a:r>
          </a:p>
          <a:p>
            <a:pPr algn="ctr"/>
            <a:r>
              <a:rPr lang="pt-BR" sz="4400" dirty="0">
                <a:solidFill>
                  <a:schemeClr val="bg1"/>
                </a:solidFill>
                <a:latin typeface="Raleway" panose="020B0503030101060003" pitchFamily="34" charset="0"/>
              </a:rPr>
              <a:t>FULLY EXPERIENCE</a:t>
            </a:r>
            <a:endParaRPr lang="en-US" sz="4400" dirty="0">
              <a:solidFill>
                <a:schemeClr val="bg1"/>
              </a:solidFill>
              <a:latin typeface="Raleway" panose="020B0503030101060003" pitchFamily="34" charset="0"/>
            </a:endParaRPr>
          </a:p>
        </p:txBody>
      </p:sp>
      <p:sp>
        <p:nvSpPr>
          <p:cNvPr id="9" name="Rectangle 8"/>
          <p:cNvSpPr/>
          <p:nvPr/>
        </p:nvSpPr>
        <p:spPr>
          <a:xfrm>
            <a:off x="271949" y="371148"/>
            <a:ext cx="4352267" cy="4401205"/>
          </a:xfrm>
          <a:prstGeom prst="rect">
            <a:avLst/>
          </a:prstGeom>
        </p:spPr>
        <p:txBody>
          <a:bodyPr wrap="square">
            <a:spAutoFit/>
          </a:bodyPr>
          <a:lstStyle/>
          <a:p>
            <a:r>
              <a:rPr lang="en-US" sz="2800" b="0" dirty="0">
                <a:latin typeface="Source Sans Pro" panose="020B0503030403020204" pitchFamily="34" charset="0"/>
                <a:ea typeface="Source Sans Pro" panose="020B0503030403020204" pitchFamily="34" charset="0"/>
              </a:rPr>
              <a:t>For Christ’s love compels us, because we are convinced that one died for all, and therefore all died. And he died for all, that those who live should no longer live for themselves but for him who died for them and was raised again. </a:t>
            </a:r>
            <a:br>
              <a:rPr lang="en-US" sz="2800" b="0" dirty="0">
                <a:latin typeface="Source Sans Pro" panose="020B0503030403020204" pitchFamily="34" charset="0"/>
                <a:ea typeface="Source Sans Pro" panose="020B0503030403020204" pitchFamily="34" charset="0"/>
              </a:rPr>
            </a:br>
            <a:r>
              <a:rPr lang="en-US" sz="2800" b="0" dirty="0">
                <a:latin typeface="Source Sans Pro" panose="020B0503030403020204" pitchFamily="34" charset="0"/>
                <a:ea typeface="Source Sans Pro" panose="020B0503030403020204" pitchFamily="34" charset="0"/>
              </a:rPr>
              <a:t>2 Corinthians 5:14-15</a:t>
            </a:r>
          </a:p>
        </p:txBody>
      </p:sp>
    </p:spTree>
    <p:extLst>
      <p:ext uri="{BB962C8B-B14F-4D97-AF65-F5344CB8AC3E}">
        <p14:creationId xmlns:p14="http://schemas.microsoft.com/office/powerpoint/2010/main" val="907948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53991" y="1484086"/>
            <a:ext cx="3718014" cy="1815882"/>
          </a:xfrm>
          <a:prstGeom prst="rect">
            <a:avLst/>
          </a:prstGeom>
        </p:spPr>
        <p:txBody>
          <a:bodyPr wrap="square">
            <a:spAutoFit/>
          </a:bodyPr>
          <a:lstStyle/>
          <a:p>
            <a:r>
              <a:rPr lang="en-US" sz="2800" b="0" dirty="0">
                <a:latin typeface="Source Sans Pro" panose="020B0503030403020204" pitchFamily="34" charset="0"/>
              </a:rPr>
              <a:t>Every good and perfect gift is from above, coming down from the Father...  James 1:17</a:t>
            </a:r>
          </a:p>
        </p:txBody>
      </p:sp>
      <p:sp>
        <p:nvSpPr>
          <p:cNvPr id="7" name="Rectangle 6"/>
          <p:cNvSpPr/>
          <p:nvPr/>
        </p:nvSpPr>
        <p:spPr>
          <a:xfrm>
            <a:off x="1" y="0"/>
            <a:ext cx="45960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8" name="TextBox 7"/>
          <p:cNvSpPr txBox="1"/>
          <p:nvPr/>
        </p:nvSpPr>
        <p:spPr>
          <a:xfrm>
            <a:off x="457928" y="1330197"/>
            <a:ext cx="3680205" cy="2123658"/>
          </a:xfrm>
          <a:prstGeom prst="rect">
            <a:avLst/>
          </a:prstGeom>
          <a:noFill/>
        </p:spPr>
        <p:txBody>
          <a:bodyPr wrap="square" rtlCol="0">
            <a:spAutoFit/>
          </a:bodyPr>
          <a:lstStyle/>
          <a:p>
            <a:pPr algn="ctr"/>
            <a:r>
              <a:rPr lang="pt-BR" sz="4400" dirty="0">
                <a:solidFill>
                  <a:schemeClr val="bg1"/>
                </a:solidFill>
                <a:latin typeface="Raleway" panose="020B0503030101060003" pitchFamily="34" charset="0"/>
              </a:rPr>
              <a:t>PASSION COMES FROM GOD</a:t>
            </a:r>
            <a:endParaRPr lang="en-US" sz="4400" dirty="0">
              <a:solidFill>
                <a:schemeClr val="bg1"/>
              </a:solidFill>
              <a:latin typeface="Raleway" panose="020B0503030101060003" pitchFamily="34" charset="0"/>
            </a:endParaRPr>
          </a:p>
        </p:txBody>
      </p:sp>
      <p:sp>
        <p:nvSpPr>
          <p:cNvPr id="9" name="Rectangle 8"/>
          <p:cNvSpPr/>
          <p:nvPr/>
        </p:nvSpPr>
        <p:spPr>
          <a:xfrm>
            <a:off x="0" y="371147"/>
            <a:ext cx="4968058" cy="545061"/>
          </a:xfrm>
          <a:prstGeom prst="rect">
            <a:avLst/>
          </a:prstGeom>
          <a:solidFill>
            <a:srgbClr val="E6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10" name="Rectangle 9"/>
          <p:cNvSpPr/>
          <p:nvPr/>
        </p:nvSpPr>
        <p:spPr>
          <a:xfrm>
            <a:off x="284446" y="477013"/>
            <a:ext cx="3393878" cy="369332"/>
          </a:xfrm>
          <a:prstGeom prst="rect">
            <a:avLst/>
          </a:prstGeom>
        </p:spPr>
        <p:txBody>
          <a:bodyPr wrap="none">
            <a:spAutoFit/>
          </a:bodyPr>
          <a:lstStyle/>
          <a:p>
            <a:r>
              <a:rPr lang="en-US" dirty="0">
                <a:solidFill>
                  <a:schemeClr val="bg1"/>
                </a:solidFill>
                <a:latin typeface="Raleway" panose="020B0503030101060003" pitchFamily="34" charset="0"/>
              </a:rPr>
              <a:t>HOW TO FULLY EXPERIENCE</a:t>
            </a:r>
            <a:endParaRPr lang="en-US" dirty="0"/>
          </a:p>
        </p:txBody>
      </p:sp>
    </p:spTree>
    <p:extLst>
      <p:ext uri="{BB962C8B-B14F-4D97-AF65-F5344CB8AC3E}">
        <p14:creationId xmlns:p14="http://schemas.microsoft.com/office/powerpoint/2010/main" val="2172423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8647" y="371148"/>
            <a:ext cx="3649580" cy="4401205"/>
          </a:xfrm>
          <a:prstGeom prst="rect">
            <a:avLst/>
          </a:prstGeom>
        </p:spPr>
        <p:txBody>
          <a:bodyPr wrap="square">
            <a:spAutoFit/>
          </a:bodyPr>
          <a:lstStyle/>
          <a:p>
            <a:r>
              <a:rPr lang="en-US" sz="2800" b="0" dirty="0">
                <a:latin typeface="Source Sans Pro" panose="020B0503030403020204" pitchFamily="34" charset="0"/>
                <a:ea typeface="Source Sans Pro" panose="020B0503030403020204" pitchFamily="34" charset="0"/>
              </a:rPr>
              <a:t>Ask, and it will be given to you; seek and you will find; knock and the door will be open to you. For everyone who asks receives; he who seeks finds; and to him who knocks, the door will be opened.</a:t>
            </a:r>
          </a:p>
          <a:p>
            <a:r>
              <a:rPr lang="en-US" sz="2800" b="0" dirty="0">
                <a:latin typeface="Source Sans Pro" panose="020B0503030403020204" pitchFamily="34" charset="0"/>
                <a:ea typeface="Source Sans Pro" panose="020B0503030403020204" pitchFamily="34" charset="0"/>
              </a:rPr>
              <a:t>Matthew 7:7-8</a:t>
            </a:r>
          </a:p>
        </p:txBody>
      </p:sp>
      <p:sp>
        <p:nvSpPr>
          <p:cNvPr id="7" name="Rectangle 6"/>
          <p:cNvSpPr/>
          <p:nvPr/>
        </p:nvSpPr>
        <p:spPr>
          <a:xfrm>
            <a:off x="1" y="0"/>
            <a:ext cx="45960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8" name="TextBox 7"/>
          <p:cNvSpPr txBox="1"/>
          <p:nvPr/>
        </p:nvSpPr>
        <p:spPr>
          <a:xfrm>
            <a:off x="457928" y="1330197"/>
            <a:ext cx="3680205" cy="2123658"/>
          </a:xfrm>
          <a:prstGeom prst="rect">
            <a:avLst/>
          </a:prstGeom>
          <a:noFill/>
        </p:spPr>
        <p:txBody>
          <a:bodyPr wrap="square" rtlCol="0">
            <a:spAutoFit/>
          </a:bodyPr>
          <a:lstStyle/>
          <a:p>
            <a:pPr algn="ctr"/>
            <a:r>
              <a:rPr lang="pt-BR" sz="4400" dirty="0">
                <a:solidFill>
                  <a:schemeClr val="bg1"/>
                </a:solidFill>
                <a:latin typeface="Raleway" panose="020B0503030101060003" pitchFamily="34" charset="0"/>
              </a:rPr>
              <a:t>PASSION COMES FROM GOD</a:t>
            </a:r>
            <a:endParaRPr lang="en-US" sz="4400" dirty="0">
              <a:solidFill>
                <a:schemeClr val="bg1"/>
              </a:solidFill>
              <a:latin typeface="Raleway" panose="020B0503030101060003" pitchFamily="34" charset="0"/>
            </a:endParaRPr>
          </a:p>
        </p:txBody>
      </p:sp>
      <p:sp>
        <p:nvSpPr>
          <p:cNvPr id="9" name="Rectangle 8"/>
          <p:cNvSpPr/>
          <p:nvPr/>
        </p:nvSpPr>
        <p:spPr>
          <a:xfrm>
            <a:off x="0" y="371147"/>
            <a:ext cx="4968058" cy="545061"/>
          </a:xfrm>
          <a:prstGeom prst="rect">
            <a:avLst/>
          </a:prstGeom>
          <a:solidFill>
            <a:srgbClr val="E6B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10" name="Rectangle 9"/>
          <p:cNvSpPr/>
          <p:nvPr/>
        </p:nvSpPr>
        <p:spPr>
          <a:xfrm>
            <a:off x="284446" y="477013"/>
            <a:ext cx="3393878" cy="369332"/>
          </a:xfrm>
          <a:prstGeom prst="rect">
            <a:avLst/>
          </a:prstGeom>
        </p:spPr>
        <p:txBody>
          <a:bodyPr wrap="none">
            <a:spAutoFit/>
          </a:bodyPr>
          <a:lstStyle/>
          <a:p>
            <a:r>
              <a:rPr lang="en-US" dirty="0">
                <a:solidFill>
                  <a:schemeClr val="bg1"/>
                </a:solidFill>
                <a:latin typeface="Raleway" panose="020B0503030101060003" pitchFamily="34" charset="0"/>
              </a:rPr>
              <a:t>HOW TO FULLY EXPERIENCE</a:t>
            </a:r>
            <a:endParaRPr lang="en-US" dirty="0"/>
          </a:p>
        </p:txBody>
      </p:sp>
    </p:spTree>
    <p:extLst>
      <p:ext uri="{BB962C8B-B14F-4D97-AF65-F5344CB8AC3E}">
        <p14:creationId xmlns:p14="http://schemas.microsoft.com/office/powerpoint/2010/main" val="68660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r="-104"/>
          <a:stretch/>
        </p:blipFill>
        <p:spPr>
          <a:xfrm>
            <a:off x="0" y="1"/>
            <a:ext cx="9179428" cy="5153025"/>
          </a:xfrm>
          <a:prstGeom prst="rect">
            <a:avLst/>
          </a:prstGeom>
        </p:spPr>
      </p:pic>
      <p:sp>
        <p:nvSpPr>
          <p:cNvPr id="7" name="Rectangle 6"/>
          <p:cNvSpPr/>
          <p:nvPr/>
        </p:nvSpPr>
        <p:spPr>
          <a:xfrm>
            <a:off x="0" y="2430780"/>
            <a:ext cx="9168064" cy="144018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8" name="Title 3">
            <a:extLst>
              <a:ext uri="{FF2B5EF4-FFF2-40B4-BE49-F238E27FC236}">
                <a16:creationId xmlns:a16="http://schemas.microsoft.com/office/drawing/2014/main" id="{AB720AF8-BE38-E443-A488-6490B5098712}"/>
              </a:ext>
            </a:extLst>
          </p:cNvPr>
          <p:cNvSpPr>
            <a:spLocks noGrp="1"/>
          </p:cNvSpPr>
          <p:nvPr>
            <p:ph type="ctrTitle"/>
          </p:nvPr>
        </p:nvSpPr>
        <p:spPr>
          <a:xfrm>
            <a:off x="0" y="2201228"/>
            <a:ext cx="9309100" cy="1422017"/>
          </a:xfrm>
        </p:spPr>
        <p:txBody>
          <a:bodyPr>
            <a:normAutofit/>
          </a:bodyPr>
          <a:lstStyle/>
          <a:p>
            <a:r>
              <a:rPr lang="en-US" b="1" dirty="0">
                <a:solidFill>
                  <a:schemeClr val="bg2">
                    <a:lumMod val="25000"/>
                  </a:schemeClr>
                </a:solidFill>
                <a:latin typeface="Raleway" panose="020B0503030101060003" pitchFamily="34" charset="0"/>
              </a:rPr>
              <a:t>PASSION PRAYER</a:t>
            </a:r>
            <a:endParaRPr lang="en-US" sz="2700" dirty="0">
              <a:solidFill>
                <a:schemeClr val="bg2">
                  <a:lumMod val="25000"/>
                </a:schemeClr>
              </a:solidFill>
              <a:latin typeface="Raleway" panose="020B0503030101060003" pitchFamily="34" charset="0"/>
            </a:endParaRPr>
          </a:p>
        </p:txBody>
      </p:sp>
    </p:spTree>
    <p:extLst>
      <p:ext uri="{BB962C8B-B14F-4D97-AF65-F5344CB8AC3E}">
        <p14:creationId xmlns:p14="http://schemas.microsoft.com/office/powerpoint/2010/main" val="158678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89643" y="972137"/>
            <a:ext cx="6043749" cy="1422017"/>
          </a:xfrm>
        </p:spPr>
        <p:txBody>
          <a:bodyPr>
            <a:normAutofit fontScale="90000"/>
          </a:bodyPr>
          <a:lstStyle/>
          <a:p>
            <a:pPr algn="l"/>
            <a:r>
              <a:rPr lang="en-US" b="1" dirty="0">
                <a:solidFill>
                  <a:schemeClr val="bg1"/>
                </a:solidFill>
                <a:latin typeface="Raleway" panose="020B0503030101060003" pitchFamily="34" charset="0"/>
              </a:rPr>
              <a:t>BIBLICAL FOUNDATION</a:t>
            </a:r>
            <a:endParaRPr lang="en-US" sz="2700" dirty="0">
              <a:solidFill>
                <a:schemeClr val="bg1"/>
              </a:solidFill>
              <a:latin typeface="Raleway" panose="020B0503030101060003" pitchFamily="34" charset="0"/>
            </a:endParaRPr>
          </a:p>
        </p:txBody>
      </p:sp>
      <p:sp>
        <p:nvSpPr>
          <p:cNvPr id="11" name="Rectangle 10"/>
          <p:cNvSpPr/>
          <p:nvPr/>
        </p:nvSpPr>
        <p:spPr>
          <a:xfrm>
            <a:off x="489642" y="2415872"/>
            <a:ext cx="7729327" cy="1815882"/>
          </a:xfrm>
          <a:prstGeom prst="rect">
            <a:avLst/>
          </a:prstGeom>
        </p:spPr>
        <p:txBody>
          <a:bodyPr wrap="square">
            <a:spAutoFit/>
          </a:bodyPr>
          <a:lstStyle/>
          <a:p>
            <a:r>
              <a:rPr lang="en-US" sz="2800" b="0" dirty="0">
                <a:solidFill>
                  <a:schemeClr val="bg1"/>
                </a:solidFill>
                <a:latin typeface="Source Sans Pro" panose="020B0503030403020204" pitchFamily="34" charset="0"/>
                <a:ea typeface="Source Sans Pro" panose="020B0503030403020204" pitchFamily="34" charset="0"/>
              </a:rPr>
              <a:t>But if I say, “I will not mention Him or speak any more in His name,” His word is in my heart like a FIRE, a fire shut up in my bones. I am weary of holding it in; indeed, I cannot.  </a:t>
            </a:r>
            <a:r>
              <a:rPr lang="en-US" sz="2800" b="0" dirty="0">
                <a:solidFill>
                  <a:srgbClr val="E6BA00"/>
                </a:solidFill>
                <a:latin typeface="Source Sans Pro" panose="020B0503030403020204" pitchFamily="34" charset="0"/>
                <a:ea typeface="Source Sans Pro" panose="020B0503030403020204" pitchFamily="34" charset="0"/>
              </a:rPr>
              <a:t>JEREMIAH</a:t>
            </a:r>
            <a:r>
              <a:rPr lang="en-US" sz="2800" b="0" dirty="0">
                <a:solidFill>
                  <a:schemeClr val="bg1"/>
                </a:solidFill>
                <a:latin typeface="Source Sans Pro" panose="020B0503030403020204" pitchFamily="34" charset="0"/>
                <a:ea typeface="Source Sans Pro" panose="020B0503030403020204" pitchFamily="34" charset="0"/>
              </a:rPr>
              <a:t> 20:9 </a:t>
            </a: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113402" y="3542615"/>
            <a:ext cx="8917197" cy="142201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dirty="0">
                <a:solidFill>
                  <a:srgbClr val="E6BA00"/>
                </a:solidFill>
                <a:latin typeface="Raleway" panose="020B0503030101060003" pitchFamily="34" charset="0"/>
              </a:rPr>
              <a:t>PASSION IS FIRE</a:t>
            </a:r>
            <a:endParaRPr lang="en-US" sz="1200" dirty="0">
              <a:solidFill>
                <a:srgbClr val="E6BA00"/>
              </a:solidFill>
              <a:latin typeface="Raleway" panose="020B0503030101060003"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7770" y="420589"/>
            <a:ext cx="1081199" cy="1816415"/>
          </a:xfrm>
          <a:prstGeom prst="rect">
            <a:avLst/>
          </a:prstGeom>
        </p:spPr>
      </p:pic>
    </p:spTree>
    <p:extLst>
      <p:ext uri="{BB962C8B-B14F-4D97-AF65-F5344CB8AC3E}">
        <p14:creationId xmlns:p14="http://schemas.microsoft.com/office/powerpoint/2010/main" val="2151517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427621"/>
            <a:ext cx="5486400" cy="59315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522956" y="589684"/>
            <a:ext cx="6043749" cy="1422017"/>
          </a:xfrm>
        </p:spPr>
        <p:txBody>
          <a:bodyPr>
            <a:normAutofit fontScale="90000"/>
          </a:bodyPr>
          <a:lstStyle/>
          <a:p>
            <a:pPr algn="r"/>
            <a:r>
              <a:rPr lang="en-US" b="1" dirty="0">
                <a:solidFill>
                  <a:schemeClr val="bg2">
                    <a:lumMod val="25000"/>
                  </a:schemeClr>
                </a:solidFill>
                <a:latin typeface="Raleway" panose="020B0503030101060003" pitchFamily="34" charset="0"/>
              </a:rPr>
              <a:t>BIBLICAL FOUNDATION</a:t>
            </a:r>
            <a:endParaRPr lang="en-US" sz="2700" dirty="0">
              <a:solidFill>
                <a:schemeClr val="bg2">
                  <a:lumMod val="25000"/>
                </a:schemeClr>
              </a:solidFill>
              <a:latin typeface="Raleway" panose="020B0503030101060003" pitchFamily="34" charset="0"/>
            </a:endParaRPr>
          </a:p>
        </p:txBody>
      </p:sp>
      <p:sp>
        <p:nvSpPr>
          <p:cNvPr id="11" name="Rectangle 10"/>
          <p:cNvSpPr/>
          <p:nvPr/>
        </p:nvSpPr>
        <p:spPr>
          <a:xfrm>
            <a:off x="776178" y="2154518"/>
            <a:ext cx="7921255" cy="2585323"/>
          </a:xfrm>
          <a:prstGeom prst="rect">
            <a:avLst/>
          </a:prstGeom>
        </p:spPr>
        <p:txBody>
          <a:bodyPr wrap="square">
            <a:spAutoFit/>
          </a:bodyPr>
          <a:lstStyle/>
          <a:p>
            <a:pPr algn="r"/>
            <a:r>
              <a:rPr lang="en-US" sz="2700" b="0" dirty="0">
                <a:solidFill>
                  <a:schemeClr val="bg2">
                    <a:lumMod val="25000"/>
                  </a:schemeClr>
                </a:solidFill>
                <a:latin typeface="Source Sans Pro" panose="020B0503030403020204" pitchFamily="34" charset="0"/>
                <a:ea typeface="Source Sans Pro" panose="020B0503030403020204" pitchFamily="34" charset="0"/>
              </a:rPr>
              <a:t>Then they commanded them not to speak or teach at all in the Name of Jesus. But </a:t>
            </a:r>
            <a:r>
              <a:rPr lang="en-US" sz="2700" b="0" dirty="0">
                <a:solidFill>
                  <a:srgbClr val="E6BA00"/>
                </a:solidFill>
                <a:latin typeface="Source Sans Pro" panose="020B0503030403020204" pitchFamily="34" charset="0"/>
                <a:ea typeface="Source Sans Pro" panose="020B0503030403020204" pitchFamily="34" charset="0"/>
              </a:rPr>
              <a:t>PETER</a:t>
            </a:r>
            <a:r>
              <a:rPr lang="en-US" sz="2700" b="0" dirty="0">
                <a:solidFill>
                  <a:schemeClr val="bg2">
                    <a:lumMod val="25000"/>
                  </a:schemeClr>
                </a:solidFill>
                <a:latin typeface="Source Sans Pro" panose="020B0503030403020204" pitchFamily="34" charset="0"/>
                <a:ea typeface="Source Sans Pro" panose="020B0503030403020204" pitchFamily="34" charset="0"/>
              </a:rPr>
              <a:t> and </a:t>
            </a:r>
            <a:r>
              <a:rPr lang="en-US" sz="2700" b="0" dirty="0">
                <a:solidFill>
                  <a:srgbClr val="E6BA00"/>
                </a:solidFill>
                <a:latin typeface="Source Sans Pro" panose="020B0503030403020204" pitchFamily="34" charset="0"/>
                <a:ea typeface="Source Sans Pro" panose="020B0503030403020204" pitchFamily="34" charset="0"/>
              </a:rPr>
              <a:t>JOHN</a:t>
            </a:r>
            <a:r>
              <a:rPr lang="en-US" sz="2700" b="0" dirty="0">
                <a:solidFill>
                  <a:schemeClr val="bg2">
                    <a:lumMod val="25000"/>
                  </a:schemeClr>
                </a:solidFill>
                <a:latin typeface="Source Sans Pro" panose="020B0503030403020204" pitchFamily="34" charset="0"/>
                <a:ea typeface="Source Sans Pro" panose="020B0503030403020204" pitchFamily="34" charset="0"/>
              </a:rPr>
              <a:t> replied, “Which is right in God’s eyes: to listen to you, or to Him? You be the judges! As for us, we cannot help speaking about what we have seen and heard.” </a:t>
            </a:r>
            <a:br>
              <a:rPr lang="en-US" sz="2700" b="0" dirty="0">
                <a:solidFill>
                  <a:schemeClr val="bg2">
                    <a:lumMod val="25000"/>
                  </a:schemeClr>
                </a:solidFill>
                <a:latin typeface="Source Sans Pro" panose="020B0503030403020204" pitchFamily="34" charset="0"/>
                <a:ea typeface="Source Sans Pro" panose="020B0503030403020204" pitchFamily="34" charset="0"/>
              </a:rPr>
            </a:br>
            <a:r>
              <a:rPr lang="en-US" sz="2700" b="0" dirty="0">
                <a:solidFill>
                  <a:schemeClr val="bg2">
                    <a:lumMod val="25000"/>
                  </a:schemeClr>
                </a:solidFill>
                <a:latin typeface="Source Sans Pro" panose="020B0503030403020204" pitchFamily="34" charset="0"/>
                <a:ea typeface="Source Sans Pro" panose="020B0503030403020204" pitchFamily="34" charset="0"/>
              </a:rPr>
              <a:t>Acts 4:18-20 </a:t>
            </a: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113402" y="3598762"/>
            <a:ext cx="8917197" cy="142201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a:solidFill>
                  <a:srgbClr val="E6BA00"/>
                </a:solidFill>
                <a:latin typeface="Raleway" panose="020B0503030101060003" pitchFamily="34" charset="0"/>
              </a:rPr>
              <a:t>PASSION IS CONVICTION</a:t>
            </a:r>
            <a:endParaRPr lang="en-US" sz="1200" dirty="0">
              <a:solidFill>
                <a:srgbClr val="E6BA00"/>
              </a:solidFill>
              <a:latin typeface="Raleway" panose="020B0503030101060003"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16" y="594518"/>
            <a:ext cx="1788736" cy="1493425"/>
          </a:xfrm>
          <a:prstGeom prst="rect">
            <a:avLst/>
          </a:prstGeom>
        </p:spPr>
      </p:pic>
    </p:spTree>
    <p:extLst>
      <p:ext uri="{BB962C8B-B14F-4D97-AF65-F5344CB8AC3E}">
        <p14:creationId xmlns:p14="http://schemas.microsoft.com/office/powerpoint/2010/main" val="2321516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8659"/>
              </a:solidFill>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79009" y="1180960"/>
            <a:ext cx="6043749" cy="1422017"/>
          </a:xfrm>
        </p:spPr>
        <p:txBody>
          <a:bodyPr>
            <a:normAutofit fontScale="90000"/>
          </a:bodyPr>
          <a:lstStyle/>
          <a:p>
            <a:pPr algn="l"/>
            <a:r>
              <a:rPr lang="en-US" b="1" dirty="0">
                <a:solidFill>
                  <a:schemeClr val="bg1"/>
                </a:solidFill>
                <a:latin typeface="Raleway" panose="020B0503030101060003" pitchFamily="34" charset="0"/>
              </a:rPr>
              <a:t>BIBLICAL FOUNDATION</a:t>
            </a:r>
            <a:endParaRPr lang="en-US" sz="2700" dirty="0">
              <a:solidFill>
                <a:schemeClr val="bg1"/>
              </a:solidFill>
              <a:latin typeface="Raleway" panose="020B0503030101060003" pitchFamily="34" charset="0"/>
            </a:endParaRPr>
          </a:p>
        </p:txBody>
      </p:sp>
      <p:sp>
        <p:nvSpPr>
          <p:cNvPr id="11" name="Rectangle 10"/>
          <p:cNvSpPr/>
          <p:nvPr/>
        </p:nvSpPr>
        <p:spPr>
          <a:xfrm>
            <a:off x="479009" y="2624696"/>
            <a:ext cx="6328248" cy="1446550"/>
          </a:xfrm>
          <a:prstGeom prst="rect">
            <a:avLst/>
          </a:prstGeom>
        </p:spPr>
        <p:txBody>
          <a:bodyPr wrap="square">
            <a:spAutoFit/>
          </a:bodyPr>
          <a:lstStyle/>
          <a:p>
            <a:r>
              <a:rPr lang="en-US" sz="2200" b="0" dirty="0">
                <a:solidFill>
                  <a:schemeClr val="bg1"/>
                </a:solidFill>
                <a:latin typeface="Source Sans Pro" panose="020B0503030403020204" pitchFamily="34" charset="0"/>
                <a:ea typeface="Source Sans Pro" panose="020B0503030403020204" pitchFamily="34" charset="0"/>
              </a:rPr>
              <a:t>I [</a:t>
            </a:r>
            <a:r>
              <a:rPr lang="en-US" sz="2200" b="0" dirty="0">
                <a:solidFill>
                  <a:srgbClr val="E6BA00"/>
                </a:solidFill>
                <a:latin typeface="Source Sans Pro" panose="020B0503030403020204" pitchFamily="34" charset="0"/>
                <a:ea typeface="Source Sans Pro" panose="020B0503030403020204" pitchFamily="34" charset="0"/>
              </a:rPr>
              <a:t>PAUL</a:t>
            </a:r>
            <a:r>
              <a:rPr lang="en-US" sz="2200" b="0" dirty="0">
                <a:solidFill>
                  <a:schemeClr val="bg1"/>
                </a:solidFill>
                <a:latin typeface="Source Sans Pro" panose="020B0503030403020204" pitchFamily="34" charset="0"/>
                <a:ea typeface="Source Sans Pro" panose="020B0503030403020204" pitchFamily="34" charset="0"/>
              </a:rPr>
              <a:t>] have been crucified with Christ and I no longer live, but Christ lives in me. The life I live in the body, I live by faith in the Son of God, who loved me and gave Himself for me.  Galatians 2:20</a:t>
            </a: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68020" y="3432537"/>
            <a:ext cx="8917197" cy="142201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3200" dirty="0">
                <a:solidFill>
                  <a:srgbClr val="E6BA00"/>
                </a:solidFill>
                <a:latin typeface="Raleway" panose="020B0503030101060003" pitchFamily="34" charset="0"/>
              </a:rPr>
              <a:t>PASSION IS A CRUCIFIED LIFE</a:t>
            </a:r>
            <a:endParaRPr lang="en-US" sz="1200" dirty="0">
              <a:solidFill>
                <a:srgbClr val="E6BA00"/>
              </a:solidFill>
              <a:latin typeface="Raleway" panose="020B0503030101060003"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876" y="587423"/>
            <a:ext cx="1059008" cy="1664155"/>
          </a:xfrm>
          <a:prstGeom prst="rect">
            <a:avLst/>
          </a:prstGeom>
        </p:spPr>
      </p:pic>
    </p:spTree>
    <p:extLst>
      <p:ext uri="{BB962C8B-B14F-4D97-AF65-F5344CB8AC3E}">
        <p14:creationId xmlns:p14="http://schemas.microsoft.com/office/powerpoint/2010/main" val="1642601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13"/>
          <a:stretch/>
        </p:blipFill>
        <p:spPr>
          <a:xfrm>
            <a:off x="-85060" y="-74427"/>
            <a:ext cx="9275975" cy="5231219"/>
          </a:xfrm>
          <a:prstGeom prst="rect">
            <a:avLst/>
          </a:prstGeom>
        </p:spPr>
      </p:pic>
      <p:sp>
        <p:nvSpPr>
          <p:cNvPr id="6" name="Rectangle 5"/>
          <p:cNvSpPr/>
          <p:nvPr/>
        </p:nvSpPr>
        <p:spPr>
          <a:xfrm>
            <a:off x="-58243" y="3162556"/>
            <a:ext cx="9202243" cy="137875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b="1" kern="1200">
                <a:solidFill>
                  <a:schemeClr val="lt1"/>
                </a:solidFill>
                <a:latin typeface="+mn-lt"/>
                <a:ea typeface="+mn-ea"/>
                <a:cs typeface="+mn-cs"/>
              </a:defRPr>
            </a:lvl1pPr>
            <a:lvl2pPr marL="457200" algn="l" rtl="0" fontAlgn="base">
              <a:spcBef>
                <a:spcPct val="0"/>
              </a:spcBef>
              <a:spcAft>
                <a:spcPct val="0"/>
              </a:spcAft>
              <a:defRPr b="1" kern="1200">
                <a:solidFill>
                  <a:schemeClr val="lt1"/>
                </a:solidFill>
                <a:latin typeface="+mn-lt"/>
                <a:ea typeface="+mn-ea"/>
                <a:cs typeface="+mn-cs"/>
              </a:defRPr>
            </a:lvl2pPr>
            <a:lvl3pPr marL="914400" algn="l" rtl="0" fontAlgn="base">
              <a:spcBef>
                <a:spcPct val="0"/>
              </a:spcBef>
              <a:spcAft>
                <a:spcPct val="0"/>
              </a:spcAft>
              <a:defRPr b="1" kern="1200">
                <a:solidFill>
                  <a:schemeClr val="lt1"/>
                </a:solidFill>
                <a:latin typeface="+mn-lt"/>
                <a:ea typeface="+mn-ea"/>
                <a:cs typeface="+mn-cs"/>
              </a:defRPr>
            </a:lvl3pPr>
            <a:lvl4pPr marL="1371600" algn="l" rtl="0" fontAlgn="base">
              <a:spcBef>
                <a:spcPct val="0"/>
              </a:spcBef>
              <a:spcAft>
                <a:spcPct val="0"/>
              </a:spcAft>
              <a:defRPr b="1" kern="1200">
                <a:solidFill>
                  <a:schemeClr val="lt1"/>
                </a:solidFill>
                <a:latin typeface="+mn-lt"/>
                <a:ea typeface="+mn-ea"/>
                <a:cs typeface="+mn-cs"/>
              </a:defRPr>
            </a:lvl4pPr>
            <a:lvl5pPr marL="1828800" algn="l"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dirty="0">
              <a:solidFill>
                <a:srgbClr val="E88659"/>
              </a:solidFill>
            </a:endParaRPr>
          </a:p>
        </p:txBody>
      </p:sp>
      <p:sp>
        <p:nvSpPr>
          <p:cNvPr id="7" name="TextBox 10"/>
          <p:cNvSpPr txBox="1"/>
          <p:nvPr/>
        </p:nvSpPr>
        <p:spPr>
          <a:xfrm>
            <a:off x="-58243" y="3162556"/>
            <a:ext cx="9144000" cy="769441"/>
          </a:xfrm>
          <a:prstGeom prst="rect">
            <a:avLst/>
          </a:prstGeom>
          <a:noFill/>
        </p:spPr>
        <p:txBody>
          <a:bodyPr wrap="square" rtlCol="0">
            <a:spAutoFit/>
          </a:bodyPr>
          <a:lstStyle>
            <a:defPPr>
              <a:defRPr lang="en-US"/>
            </a:defPPr>
            <a:lvl1pPr algn="l" rtl="0" fontAlgn="base">
              <a:spcBef>
                <a:spcPct val="0"/>
              </a:spcBef>
              <a:spcAft>
                <a:spcPct val="0"/>
              </a:spcAft>
              <a:defRPr b="1" kern="1200">
                <a:solidFill>
                  <a:schemeClr val="tx1"/>
                </a:solidFill>
                <a:latin typeface="Franklin Gothic Demi" pitchFamily="34" charset="0"/>
                <a:ea typeface="+mn-ea"/>
                <a:cs typeface="+mn-cs"/>
              </a:defRPr>
            </a:lvl1pPr>
            <a:lvl2pPr marL="457200" algn="l" rtl="0" fontAlgn="base">
              <a:spcBef>
                <a:spcPct val="0"/>
              </a:spcBef>
              <a:spcAft>
                <a:spcPct val="0"/>
              </a:spcAft>
              <a:defRPr b="1" kern="1200">
                <a:solidFill>
                  <a:schemeClr val="tx1"/>
                </a:solidFill>
                <a:latin typeface="Franklin Gothic Demi" pitchFamily="34" charset="0"/>
                <a:ea typeface="+mn-ea"/>
                <a:cs typeface="+mn-cs"/>
              </a:defRPr>
            </a:lvl2pPr>
            <a:lvl3pPr marL="914400" algn="l" rtl="0" fontAlgn="base">
              <a:spcBef>
                <a:spcPct val="0"/>
              </a:spcBef>
              <a:spcAft>
                <a:spcPct val="0"/>
              </a:spcAft>
              <a:defRPr b="1" kern="1200">
                <a:solidFill>
                  <a:schemeClr val="tx1"/>
                </a:solidFill>
                <a:latin typeface="Franklin Gothic Demi" pitchFamily="34" charset="0"/>
                <a:ea typeface="+mn-ea"/>
                <a:cs typeface="+mn-cs"/>
              </a:defRPr>
            </a:lvl3pPr>
            <a:lvl4pPr marL="1371600" algn="l" rtl="0" fontAlgn="base">
              <a:spcBef>
                <a:spcPct val="0"/>
              </a:spcBef>
              <a:spcAft>
                <a:spcPct val="0"/>
              </a:spcAft>
              <a:defRPr b="1" kern="1200">
                <a:solidFill>
                  <a:schemeClr val="tx1"/>
                </a:solidFill>
                <a:latin typeface="Franklin Gothic Demi" pitchFamily="34" charset="0"/>
                <a:ea typeface="+mn-ea"/>
                <a:cs typeface="+mn-cs"/>
              </a:defRPr>
            </a:lvl4pPr>
            <a:lvl5pPr marL="1828800" algn="l" rtl="0" fontAlgn="base">
              <a:spcBef>
                <a:spcPct val="0"/>
              </a:spcBef>
              <a:spcAft>
                <a:spcPct val="0"/>
              </a:spcAft>
              <a:defRPr b="1" kern="1200">
                <a:solidFill>
                  <a:schemeClr val="tx1"/>
                </a:solidFill>
                <a:latin typeface="Franklin Gothic Demi" pitchFamily="34" charset="0"/>
                <a:ea typeface="+mn-ea"/>
                <a:cs typeface="+mn-cs"/>
              </a:defRPr>
            </a:lvl5pPr>
            <a:lvl6pPr marL="2286000" algn="l" defTabSz="914400" rtl="0" eaLnBrk="1" latinLnBrk="0" hangingPunct="1">
              <a:defRPr b="1" kern="1200">
                <a:solidFill>
                  <a:schemeClr val="tx1"/>
                </a:solidFill>
                <a:latin typeface="Franklin Gothic Demi" pitchFamily="34" charset="0"/>
                <a:ea typeface="+mn-ea"/>
                <a:cs typeface="+mn-cs"/>
              </a:defRPr>
            </a:lvl6pPr>
            <a:lvl7pPr marL="2743200" algn="l" defTabSz="914400" rtl="0" eaLnBrk="1" latinLnBrk="0" hangingPunct="1">
              <a:defRPr b="1" kern="1200">
                <a:solidFill>
                  <a:schemeClr val="tx1"/>
                </a:solidFill>
                <a:latin typeface="Franklin Gothic Demi" pitchFamily="34" charset="0"/>
                <a:ea typeface="+mn-ea"/>
                <a:cs typeface="+mn-cs"/>
              </a:defRPr>
            </a:lvl7pPr>
            <a:lvl8pPr marL="3200400" algn="l" defTabSz="914400" rtl="0" eaLnBrk="1" latinLnBrk="0" hangingPunct="1">
              <a:defRPr b="1" kern="1200">
                <a:solidFill>
                  <a:schemeClr val="tx1"/>
                </a:solidFill>
                <a:latin typeface="Franklin Gothic Demi" pitchFamily="34" charset="0"/>
                <a:ea typeface="+mn-ea"/>
                <a:cs typeface="+mn-cs"/>
              </a:defRPr>
            </a:lvl8pPr>
            <a:lvl9pPr marL="3657600" algn="l" defTabSz="914400" rtl="0" eaLnBrk="1" latinLnBrk="0" hangingPunct="1">
              <a:defRPr b="1" kern="1200">
                <a:solidFill>
                  <a:schemeClr val="tx1"/>
                </a:solidFill>
                <a:latin typeface="Franklin Gothic Demi" pitchFamily="34" charset="0"/>
                <a:ea typeface="+mn-ea"/>
                <a:cs typeface="+mn-cs"/>
              </a:defRPr>
            </a:lvl9pPr>
          </a:lstStyle>
          <a:p>
            <a:pPr algn="ctr"/>
            <a:r>
              <a:rPr lang="pt-BR" sz="4400" dirty="0">
                <a:solidFill>
                  <a:srgbClr val="E6BA00"/>
                </a:solidFill>
                <a:latin typeface="Raleway" panose="020B0503030101060003" pitchFamily="34" charset="0"/>
              </a:rPr>
              <a:t>WORKSHOP</a:t>
            </a:r>
            <a:endParaRPr lang="en-US" sz="4400" dirty="0">
              <a:solidFill>
                <a:srgbClr val="E6BA00"/>
              </a:solidFill>
              <a:latin typeface="Raleway" panose="020B0503030101060003" pitchFamily="34" charset="0"/>
            </a:endParaRPr>
          </a:p>
        </p:txBody>
      </p:sp>
      <p:sp>
        <p:nvSpPr>
          <p:cNvPr id="5" name="TextBox 4"/>
          <p:cNvSpPr txBox="1"/>
          <p:nvPr/>
        </p:nvSpPr>
        <p:spPr>
          <a:xfrm>
            <a:off x="-49099" y="3851935"/>
            <a:ext cx="9200961" cy="553998"/>
          </a:xfrm>
          <a:prstGeom prst="rect">
            <a:avLst/>
          </a:prstGeom>
          <a:noFill/>
        </p:spPr>
        <p:txBody>
          <a:bodyPr wrap="square" rtlCol="0">
            <a:spAutoFit/>
          </a:bodyPr>
          <a:lstStyle/>
          <a:p>
            <a:pPr algn="ctr"/>
            <a:r>
              <a:rPr lang="en-US" sz="3000" b="0" dirty="0">
                <a:solidFill>
                  <a:schemeClr val="bg1"/>
                </a:solidFill>
                <a:latin typeface="Source Sans Pro" panose="020B0503030403020204" pitchFamily="34" charset="0"/>
                <a:ea typeface="Source Sans Pro" panose="020B0503030403020204" pitchFamily="34" charset="0"/>
              </a:rPr>
              <a:t>Can you identify with Jeremiah, Peter and John, or Paul?</a:t>
            </a:r>
            <a:endParaRPr lang="en-US" sz="2000" dirty="0">
              <a:solidFill>
                <a:schemeClr val="bg1"/>
              </a:solidFill>
            </a:endParaRPr>
          </a:p>
        </p:txBody>
      </p:sp>
    </p:spTree>
    <p:extLst>
      <p:ext uri="{BB962C8B-B14F-4D97-AF65-F5344CB8AC3E}">
        <p14:creationId xmlns:p14="http://schemas.microsoft.com/office/powerpoint/2010/main" val="3158230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96062" y="897359"/>
            <a:ext cx="4596063" cy="151969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2" name="TextBox 1"/>
          <p:cNvSpPr txBox="1"/>
          <p:nvPr/>
        </p:nvSpPr>
        <p:spPr>
          <a:xfrm>
            <a:off x="5113420" y="1069353"/>
            <a:ext cx="3537285" cy="1175706"/>
          </a:xfrm>
          <a:prstGeom prst="rect">
            <a:avLst/>
          </a:prstGeom>
          <a:noFill/>
        </p:spPr>
        <p:txBody>
          <a:bodyPr wrap="square" rtlCol="0">
            <a:spAutoFit/>
          </a:bodyPr>
          <a:lstStyle/>
          <a:p>
            <a:pPr>
              <a:lnSpc>
                <a:spcPct val="80000"/>
              </a:lnSpc>
            </a:pPr>
            <a:r>
              <a:rPr lang="pt-BR" sz="4400" dirty="0">
                <a:solidFill>
                  <a:srgbClr val="E6BA00"/>
                </a:solidFill>
                <a:latin typeface="Raleway" panose="020B0503030101060003" pitchFamily="34" charset="0"/>
              </a:rPr>
              <a:t>JOHN WESLEY</a:t>
            </a:r>
            <a:endParaRPr lang="en-US" sz="4400" dirty="0">
              <a:solidFill>
                <a:srgbClr val="E6BA00"/>
              </a:solidFill>
              <a:latin typeface="Raleway" panose="020B0503030101060003" pitchFamily="34" charset="0"/>
            </a:endParaRPr>
          </a:p>
        </p:txBody>
      </p:sp>
      <p:sp>
        <p:nvSpPr>
          <p:cNvPr id="5" name="Rectangle 4"/>
          <p:cNvSpPr/>
          <p:nvPr/>
        </p:nvSpPr>
        <p:spPr>
          <a:xfrm>
            <a:off x="5168533" y="2571750"/>
            <a:ext cx="3537285" cy="1015663"/>
          </a:xfrm>
          <a:prstGeom prst="rect">
            <a:avLst/>
          </a:prstGeom>
        </p:spPr>
        <p:txBody>
          <a:bodyPr wrap="square">
            <a:spAutoFit/>
          </a:bodyPr>
          <a:lstStyle/>
          <a:p>
            <a:r>
              <a:rPr lang="en-US" sz="3000" b="0" dirty="0">
                <a:latin typeface="Source Sans Pro" panose="020B0503030403020204" pitchFamily="34" charset="0"/>
                <a:ea typeface="Source Sans Pro" panose="020B0503030403020204" pitchFamily="34" charset="0"/>
              </a:rPr>
              <a:t>“Let us all be of one business”</a:t>
            </a:r>
          </a:p>
        </p:txBody>
      </p:sp>
      <p:sp>
        <p:nvSpPr>
          <p:cNvPr id="7" name="Rectangle 6"/>
          <p:cNvSpPr/>
          <p:nvPr/>
        </p:nvSpPr>
        <p:spPr>
          <a:xfrm>
            <a:off x="1" y="0"/>
            <a:ext cx="45960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pic>
        <p:nvPicPr>
          <p:cNvPr id="6"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l="4460" r="9473"/>
          <a:stretch/>
        </p:blipFill>
        <p:spPr>
          <a:xfrm>
            <a:off x="572470" y="772758"/>
            <a:ext cx="3451123" cy="3597984"/>
          </a:xfrm>
          <a:prstGeom prst="rect">
            <a:avLst/>
          </a:prstGeom>
          <a:ln>
            <a:noFill/>
          </a:ln>
          <a:effectLst/>
        </p:spPr>
      </p:pic>
    </p:spTree>
    <p:extLst>
      <p:ext uri="{BB962C8B-B14F-4D97-AF65-F5344CB8AC3E}">
        <p14:creationId xmlns:p14="http://schemas.microsoft.com/office/powerpoint/2010/main" val="3985310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128" y="939889"/>
            <a:ext cx="4596063" cy="125843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10" name="Rectangle 9"/>
          <p:cNvSpPr/>
          <p:nvPr/>
        </p:nvSpPr>
        <p:spPr>
          <a:xfrm>
            <a:off x="4547936" y="0"/>
            <a:ext cx="45960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endParaRPr>
          </a:p>
        </p:txBody>
      </p:sp>
      <p:sp>
        <p:nvSpPr>
          <p:cNvPr id="3" name="TextBox 2"/>
          <p:cNvSpPr txBox="1"/>
          <p:nvPr/>
        </p:nvSpPr>
        <p:spPr>
          <a:xfrm>
            <a:off x="1444488" y="-2252870"/>
            <a:ext cx="530087" cy="369332"/>
          </a:xfrm>
          <a:prstGeom prst="rect">
            <a:avLst/>
          </a:prstGeom>
          <a:noFill/>
        </p:spPr>
        <p:txBody>
          <a:bodyPr wrap="square" rtlCol="0">
            <a:spAutoFit/>
          </a:bodyPr>
          <a:lstStyle/>
          <a:p>
            <a:endParaRPr lang="en-US" dirty="0"/>
          </a:p>
        </p:txBody>
      </p:sp>
      <p:sp>
        <p:nvSpPr>
          <p:cNvPr id="8" name="TextBox 7"/>
          <p:cNvSpPr txBox="1"/>
          <p:nvPr/>
        </p:nvSpPr>
        <p:spPr>
          <a:xfrm>
            <a:off x="442305" y="1301293"/>
            <a:ext cx="4287654" cy="769441"/>
          </a:xfrm>
          <a:prstGeom prst="rect">
            <a:avLst/>
          </a:prstGeom>
          <a:noFill/>
        </p:spPr>
        <p:txBody>
          <a:bodyPr wrap="square" rtlCol="0">
            <a:spAutoFit/>
          </a:bodyPr>
          <a:lstStyle/>
          <a:p>
            <a:r>
              <a:rPr lang="pt-BR" sz="4400" dirty="0">
                <a:solidFill>
                  <a:srgbClr val="E6BA00"/>
                </a:solidFill>
                <a:latin typeface="Raleway" panose="020B0503030101060003" pitchFamily="34" charset="0"/>
              </a:rPr>
              <a:t>JOHN KNOX</a:t>
            </a:r>
            <a:endParaRPr lang="en-US" sz="4400" dirty="0">
              <a:solidFill>
                <a:srgbClr val="E6BA00"/>
              </a:solidFill>
              <a:latin typeface="Raleway" panose="020B0503030101060003" pitchFamily="34" charset="0"/>
            </a:endParaRPr>
          </a:p>
        </p:txBody>
      </p:sp>
      <p:sp>
        <p:nvSpPr>
          <p:cNvPr id="9" name="Rectangle 8"/>
          <p:cNvSpPr/>
          <p:nvPr/>
        </p:nvSpPr>
        <p:spPr>
          <a:xfrm>
            <a:off x="442306" y="2343118"/>
            <a:ext cx="3537285" cy="1015663"/>
          </a:xfrm>
          <a:prstGeom prst="rect">
            <a:avLst/>
          </a:prstGeom>
        </p:spPr>
        <p:txBody>
          <a:bodyPr wrap="square">
            <a:spAutoFit/>
          </a:bodyPr>
          <a:lstStyle/>
          <a:p>
            <a:r>
              <a:rPr lang="en-US" sz="3000" b="0" dirty="0">
                <a:latin typeface="Source Sans Pro" panose="020B0503030403020204" pitchFamily="34" charset="0"/>
                <a:ea typeface="Source Sans Pro" panose="020B0503030403020204" pitchFamily="34" charset="0"/>
              </a:rPr>
              <a:t>“Lord, give me Scotland or I die”</a:t>
            </a:r>
          </a:p>
        </p:txBody>
      </p:sp>
      <p:pic>
        <p:nvPicPr>
          <p:cNvPr id="6" name="Picture 3" descr="John Knox"/>
          <p:cNvPicPr>
            <a:picLocks noGrp="1" noChangeAspect="1" noChangeArrowheads="1"/>
          </p:cNvPicPr>
          <p:nvPr>
            <p:ph idx="1"/>
          </p:nvPr>
        </p:nvPicPr>
        <p:blipFill rotWithShape="1">
          <a:blip r:embed="rId3" cstate="print"/>
          <a:srcRect l="6189" r="5770"/>
          <a:stretch/>
        </p:blipFill>
        <p:spPr>
          <a:xfrm>
            <a:off x="5087223" y="691590"/>
            <a:ext cx="3517490" cy="3760320"/>
          </a:xfrm>
          <a:prstGeom prst="rect">
            <a:avLst/>
          </a:prstGeom>
          <a:ln>
            <a:noFill/>
          </a:ln>
          <a:effectLst/>
        </p:spPr>
      </p:pic>
    </p:spTree>
    <p:extLst>
      <p:ext uri="{BB962C8B-B14F-4D97-AF65-F5344CB8AC3E}">
        <p14:creationId xmlns:p14="http://schemas.microsoft.com/office/powerpoint/2010/main" val="175245304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21159</TotalTime>
  <Words>947</Words>
  <Application>Microsoft Macintosh PowerPoint</Application>
  <PresentationFormat>On-screen Show (16:9)</PresentationFormat>
  <Paragraphs>125</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Calibri</vt:lpstr>
      <vt:lpstr>Raleway</vt:lpstr>
      <vt:lpstr>Calibri Light</vt:lpstr>
      <vt:lpstr>Arial</vt:lpstr>
      <vt:lpstr>Source Sans Pro</vt:lpstr>
      <vt:lpstr>Franklin Gothic Demi</vt:lpstr>
      <vt:lpstr>Times New Roman</vt:lpstr>
      <vt:lpstr>Custom Design</vt:lpstr>
      <vt:lpstr>PowerPoint Presentation</vt:lpstr>
      <vt:lpstr>PowerPoint Presentation</vt:lpstr>
      <vt:lpstr>PASSION  DEFINED</vt:lpstr>
      <vt:lpstr>BIBLICAL FOUNDATION</vt:lpstr>
      <vt:lpstr>BIBLICAL FOUNDATION</vt:lpstr>
      <vt:lpstr>BIBLICAL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GREAT CHALLENGES</vt:lpstr>
      <vt:lpstr>THE GOSPEL FOR EVERY PERSON</vt:lpstr>
      <vt:lpstr>A CHURCH FOR EVERY PEOPLE</vt:lpstr>
      <vt:lpstr>PowerPoint Presentation</vt:lpstr>
      <vt:lpstr>THE LEAST OF THESE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PASSION PRAYER</vt:lpstr>
    </vt:vector>
  </TitlesOfParts>
  <Manager/>
  <Company>International Leadership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ILI Vision</dc:title>
  <dc:subject/>
  <dc:creator>Norival Trindade, Jr.</dc:creator>
  <cp:keywords>ILI, International, Leadership, Vision, Institute, Accelerating, spread, gospel, leaders, national, conference</cp:keywords>
  <dc:description/>
  <cp:lastModifiedBy>Joy Griffin</cp:lastModifiedBy>
  <cp:revision>431</cp:revision>
  <dcterms:created xsi:type="dcterms:W3CDTF">2003-05-12T14:11:04Z</dcterms:created>
  <dcterms:modified xsi:type="dcterms:W3CDTF">2025-08-26T11:44:43Z</dcterms:modified>
  <cp:category>ILITeaching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-1333442292</vt:i4>
  </property>
  <property fmtid="{D5CDD505-2E9C-101B-9397-08002B2CF9AE}" pid="3" name="_NewReviewCycle">
    <vt:lpwstr/>
  </property>
  <property fmtid="{D5CDD505-2E9C-101B-9397-08002B2CF9AE}" pid="4" name="_EmailSubject">
    <vt:lpwstr>Harvest</vt:lpwstr>
  </property>
  <property fmtid="{D5CDD505-2E9C-101B-9397-08002B2CF9AE}" pid="5" name="_AuthorEmail">
    <vt:lpwstr>juliana.o.trindade@exxonmobil.com</vt:lpwstr>
  </property>
  <property fmtid="{D5CDD505-2E9C-101B-9397-08002B2CF9AE}" pid="6" name="_AuthorEmailDisplayName">
    <vt:lpwstr>Trindade, Juliana O</vt:lpwstr>
  </property>
</Properties>
</file>