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51"/>
    <p:restoredTop sz="93199"/>
  </p:normalViewPr>
  <p:slideViewPr>
    <p:cSldViewPr snapToGrid="0">
      <p:cViewPr varScale="1">
        <p:scale>
          <a:sx n="61" d="100"/>
          <a:sy n="61" d="100"/>
        </p:scale>
        <p:origin x="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8679C-F41A-52C8-50BA-E0FC88B245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212" y="-71437"/>
            <a:ext cx="8791575" cy="2387600"/>
          </a:xfrm>
        </p:spPr>
        <p:txBody>
          <a:bodyPr/>
          <a:lstStyle/>
          <a:p>
            <a:r>
              <a:rPr lang="en-US" dirty="0"/>
              <a:t>All of me for all of </a:t>
            </a:r>
            <a:r>
              <a:rPr lang="en-US" dirty="0" err="1"/>
              <a:t>jesus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DF7A0-68FA-189D-3E4B-6B01C9437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1393" y="2713549"/>
            <a:ext cx="8791575" cy="3657753"/>
          </a:xfrm>
        </p:spPr>
        <p:txBody>
          <a:bodyPr>
            <a:noAutofit/>
          </a:bodyPr>
          <a:lstStyle/>
          <a:p>
            <a:r>
              <a:rPr lang="en-US" sz="4400" dirty="0"/>
              <a:t>MATTHEW 5:6</a:t>
            </a:r>
          </a:p>
          <a:p>
            <a:r>
              <a:rPr lang="en-US" sz="4400" dirty="0"/>
              <a:t>JEREMIAH 29:13</a:t>
            </a:r>
          </a:p>
          <a:p>
            <a:r>
              <a:rPr lang="en-US" sz="4400" dirty="0"/>
              <a:t>1 THESSALONIANS 5:23-24</a:t>
            </a:r>
          </a:p>
        </p:txBody>
      </p:sp>
    </p:spTree>
    <p:extLst>
      <p:ext uri="{BB962C8B-B14F-4D97-AF65-F5344CB8AC3E}">
        <p14:creationId xmlns:p14="http://schemas.microsoft.com/office/powerpoint/2010/main" val="2123658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</TotalTime>
  <Words>14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Circuit</vt:lpstr>
      <vt:lpstr>All of me for all of jesus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Griffin</dc:creator>
  <cp:lastModifiedBy>Joy Griffin</cp:lastModifiedBy>
  <cp:revision>2</cp:revision>
  <dcterms:created xsi:type="dcterms:W3CDTF">2025-08-25T21:06:41Z</dcterms:created>
  <dcterms:modified xsi:type="dcterms:W3CDTF">2025-08-25T21:10:52Z</dcterms:modified>
</cp:coreProperties>
</file>