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90" r:id="rId3"/>
    <p:sldId id="291" r:id="rId4"/>
    <p:sldId id="292" r:id="rId5"/>
    <p:sldId id="293" r:id="rId6"/>
    <p:sldId id="294" r:id="rId7"/>
    <p:sldId id="296" r:id="rId8"/>
    <p:sldId id="299" r:id="rId9"/>
    <p:sldId id="300" r:id="rId10"/>
    <p:sldId id="301" r:id="rId11"/>
    <p:sldId id="302" r:id="rId12"/>
    <p:sldId id="303" r:id="rId13"/>
    <p:sldId id="304"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A49C"/>
    <a:srgbClr val="57564A"/>
    <a:srgbClr val="979797"/>
    <a:srgbClr val="949494"/>
    <a:srgbClr val="CC0000"/>
    <a:srgbClr val="990033"/>
    <a:srgbClr val="CC7BA0"/>
    <a:srgbClr val="BDC7C2"/>
    <a:srgbClr val="645B50"/>
    <a:srgbClr val="008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36"/>
    <p:restoredTop sz="93199"/>
  </p:normalViewPr>
  <p:slideViewPr>
    <p:cSldViewPr>
      <p:cViewPr varScale="1">
        <p:scale>
          <a:sx n="47" d="100"/>
          <a:sy n="47" d="100"/>
        </p:scale>
        <p:origin x="1760" y="488"/>
      </p:cViewPr>
      <p:guideLst>
        <p:guide orient="horz" pos="2160"/>
        <p:guide pos="2880"/>
      </p:guideLst>
    </p:cSldViewPr>
  </p:slideViewPr>
  <p:notesTextViewPr>
    <p:cViewPr>
      <p:scale>
        <a:sx n="100" d="100"/>
        <a:sy n="100" d="100"/>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6E9C6-E8E5-46A0-88F0-91E644AEEF8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374A0EED-6D70-41B3-8001-F8DEF0363BFF}">
      <dgm:prSet phldrT="[Text]" custT="1"/>
      <dgm:spPr>
        <a:xfrm rot="10800000">
          <a:off x="0" y="2050"/>
          <a:ext cx="8858312" cy="1781354"/>
        </a:xfrm>
        <a:solidFill>
          <a:srgbClr val="B9ADA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3200" dirty="0"/>
            <a:t>Of the persons you have led to Christ, how many have you personally </a:t>
          </a:r>
          <a:r>
            <a:rPr lang="en-US" sz="3200" dirty="0" err="1"/>
            <a:t>discipled</a:t>
          </a:r>
          <a:r>
            <a:rPr lang="en-US" sz="3200" dirty="0"/>
            <a:t>? </a:t>
          </a:r>
          <a:endParaRPr lang="en-US" sz="3200" dirty="0">
            <a:solidFill>
              <a:srgbClr val="FFFFFF"/>
            </a:solidFill>
            <a:latin typeface="Franklin Gothic Medium" pitchFamily="34" charset="0"/>
            <a:ea typeface="+mn-ea"/>
            <a:cs typeface="+mn-cs"/>
          </a:endParaRPr>
        </a:p>
      </dgm:t>
    </dgm:pt>
    <dgm:pt modelId="{B7379E7D-C3AA-49CA-8332-38903EBB84C7}" type="parTrans" cxnId="{2E521D65-4CCE-446C-8387-E900189E135C}">
      <dgm:prSet/>
      <dgm:spPr/>
      <dgm:t>
        <a:bodyPr/>
        <a:lstStyle/>
        <a:p>
          <a:endParaRPr lang="en-US"/>
        </a:p>
      </dgm:t>
    </dgm:pt>
    <dgm:pt modelId="{CD879CED-EC2D-4B69-85EA-8F9E1C3166CD}" type="sibTrans" cxnId="{2E521D65-4CCE-446C-8387-E900189E135C}">
      <dgm:prSet/>
      <dgm:spPr/>
      <dgm:t>
        <a:bodyPr/>
        <a:lstStyle/>
        <a:p>
          <a:endParaRPr lang="en-US"/>
        </a:p>
      </dgm:t>
    </dgm:pt>
    <dgm:pt modelId="{1D2C6BEE-AF30-435B-A196-84E7B8A91DD3}">
      <dgm:prSet phldrT="[Text]" custT="1"/>
      <dgm:spPr>
        <a:xfrm rot="10800000">
          <a:off x="0" y="1763037"/>
          <a:ext cx="8858312" cy="1890097"/>
        </a:xfrm>
        <a:solidFill>
          <a:srgbClr val="B9ADA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200" dirty="0"/>
            <a:t>If you haven’t done it, what were the reasons?</a:t>
          </a:r>
          <a:endParaRPr lang="en-US" sz="2600" dirty="0">
            <a:solidFill>
              <a:srgbClr val="FFFFFF"/>
            </a:solidFill>
            <a:latin typeface="Arial"/>
            <a:ea typeface="+mn-ea"/>
            <a:cs typeface="+mn-cs"/>
          </a:endParaRPr>
        </a:p>
      </dgm:t>
    </dgm:pt>
    <dgm:pt modelId="{D51AAC34-6DBA-4EF9-AF5D-B5AFE808E674}" type="parTrans" cxnId="{73E0FCDE-89DF-43B5-B1D7-064DA3351E7D}">
      <dgm:prSet/>
      <dgm:spPr/>
      <dgm:t>
        <a:bodyPr/>
        <a:lstStyle/>
        <a:p>
          <a:endParaRPr lang="en-US"/>
        </a:p>
      </dgm:t>
    </dgm:pt>
    <dgm:pt modelId="{DD8AE26F-6CC5-4F56-B608-0B82629BD890}" type="sibTrans" cxnId="{73E0FCDE-89DF-43B5-B1D7-064DA3351E7D}">
      <dgm:prSet/>
      <dgm:spPr/>
      <dgm:t>
        <a:bodyPr/>
        <a:lstStyle/>
        <a:p>
          <a:endParaRPr lang="en-US"/>
        </a:p>
      </dgm:t>
    </dgm:pt>
    <dgm:pt modelId="{C7C06C6C-FF6F-46F2-A363-B5074D5F16E9}">
      <dgm:prSet phldrT="[Text]" custT="1"/>
      <dgm:spPr>
        <a:xfrm>
          <a:off x="0" y="3632766"/>
          <a:ext cx="8858312" cy="1357876"/>
        </a:xfrm>
        <a:solidFill>
          <a:srgbClr val="B9ADA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3000" dirty="0"/>
            <a:t>What decisions do you need to make in order for this first level of multiplication become a priority in your life?</a:t>
          </a:r>
          <a:endParaRPr lang="en-US" sz="3000" dirty="0">
            <a:solidFill>
              <a:srgbClr val="FFFFFF"/>
            </a:solidFill>
            <a:latin typeface="Franklin Gothic Medium" pitchFamily="34" charset="0"/>
            <a:ea typeface="+mn-ea"/>
            <a:cs typeface="+mn-cs"/>
          </a:endParaRPr>
        </a:p>
      </dgm:t>
    </dgm:pt>
    <dgm:pt modelId="{6B271C44-3E25-441E-9CC6-80E7745095EC}" type="sibTrans" cxnId="{8077EE12-4E25-4B98-B3B9-52624EC82CB3}">
      <dgm:prSet/>
      <dgm:spPr/>
      <dgm:t>
        <a:bodyPr/>
        <a:lstStyle/>
        <a:p>
          <a:endParaRPr lang="en-US"/>
        </a:p>
      </dgm:t>
    </dgm:pt>
    <dgm:pt modelId="{76C2562E-67F6-4261-B05B-9543DC54735A}" type="parTrans" cxnId="{8077EE12-4E25-4B98-B3B9-52624EC82CB3}">
      <dgm:prSet/>
      <dgm:spPr/>
      <dgm:t>
        <a:bodyPr/>
        <a:lstStyle/>
        <a:p>
          <a:endParaRPr lang="en-US"/>
        </a:p>
      </dgm:t>
    </dgm:pt>
    <dgm:pt modelId="{55E214C1-6CCD-48D7-BC82-170764A63F2B}" type="pres">
      <dgm:prSet presAssocID="{D536E9C6-E8E5-46A0-88F0-91E644AEEF80}" presName="Name0" presStyleCnt="0">
        <dgm:presLayoutVars>
          <dgm:dir/>
          <dgm:animLvl val="lvl"/>
          <dgm:resizeHandles val="exact"/>
        </dgm:presLayoutVars>
      </dgm:prSet>
      <dgm:spPr/>
    </dgm:pt>
    <dgm:pt modelId="{EF9B4B78-2D20-454D-A7DF-091F589D579A}" type="pres">
      <dgm:prSet presAssocID="{C7C06C6C-FF6F-46F2-A363-B5074D5F16E9}" presName="boxAndChildren" presStyleCnt="0"/>
      <dgm:spPr/>
    </dgm:pt>
    <dgm:pt modelId="{946CE889-4295-4118-AB4B-A83C972A7ADA}" type="pres">
      <dgm:prSet presAssocID="{C7C06C6C-FF6F-46F2-A363-B5074D5F16E9}" presName="parentTextBox" presStyleLbl="node1" presStyleIdx="0" presStyleCnt="3"/>
      <dgm:spPr>
        <a:prstGeom prst="rect">
          <a:avLst/>
        </a:prstGeom>
      </dgm:spPr>
    </dgm:pt>
    <dgm:pt modelId="{06C3ADBE-999C-49AB-BAFF-C9383BA5B295}" type="pres">
      <dgm:prSet presAssocID="{DD8AE26F-6CC5-4F56-B608-0B82629BD890}" presName="sp" presStyleCnt="0"/>
      <dgm:spPr/>
    </dgm:pt>
    <dgm:pt modelId="{606E0A64-41B8-4844-BD45-5C342F9AFFDE}" type="pres">
      <dgm:prSet presAssocID="{1D2C6BEE-AF30-435B-A196-84E7B8A91DD3}" presName="arrowAndChildren" presStyleCnt="0"/>
      <dgm:spPr/>
    </dgm:pt>
    <dgm:pt modelId="{1C85129A-E050-4599-B4B2-5A8B3F981893}" type="pres">
      <dgm:prSet presAssocID="{1D2C6BEE-AF30-435B-A196-84E7B8A91DD3}" presName="parentTextArrow" presStyleLbl="node1" presStyleIdx="1" presStyleCnt="3" custScaleY="52591"/>
      <dgm:spPr>
        <a:prstGeom prst="upArrowCallout">
          <a:avLst/>
        </a:prstGeom>
      </dgm:spPr>
    </dgm:pt>
    <dgm:pt modelId="{F239ACFD-70B9-4C9B-9784-DBECC2886C50}" type="pres">
      <dgm:prSet presAssocID="{CD879CED-EC2D-4B69-85EA-8F9E1C3166CD}" presName="sp" presStyleCnt="0"/>
      <dgm:spPr/>
    </dgm:pt>
    <dgm:pt modelId="{ED87F91D-ED4D-4F1B-A759-4B1277D5F7E6}" type="pres">
      <dgm:prSet presAssocID="{374A0EED-6D70-41B3-8001-F8DEF0363BFF}" presName="arrowAndChildren" presStyleCnt="0"/>
      <dgm:spPr/>
    </dgm:pt>
    <dgm:pt modelId="{87950776-358B-45A6-A2A5-801F2CADE57C}" type="pres">
      <dgm:prSet presAssocID="{374A0EED-6D70-41B3-8001-F8DEF0363BFF}" presName="parentTextArrow" presStyleLbl="node1" presStyleIdx="2" presStyleCnt="3" custScaleY="85297"/>
      <dgm:spPr>
        <a:prstGeom prst="upArrowCallout">
          <a:avLst/>
        </a:prstGeom>
      </dgm:spPr>
    </dgm:pt>
  </dgm:ptLst>
  <dgm:cxnLst>
    <dgm:cxn modelId="{8077EE12-4E25-4B98-B3B9-52624EC82CB3}" srcId="{D536E9C6-E8E5-46A0-88F0-91E644AEEF80}" destId="{C7C06C6C-FF6F-46F2-A363-B5074D5F16E9}" srcOrd="2" destOrd="0" parTransId="{76C2562E-67F6-4261-B05B-9543DC54735A}" sibTransId="{6B271C44-3E25-441E-9CC6-80E7745095EC}"/>
    <dgm:cxn modelId="{10A0A52F-11F4-4893-9A53-2043149FBCF9}" type="presOf" srcId="{374A0EED-6D70-41B3-8001-F8DEF0363BFF}" destId="{87950776-358B-45A6-A2A5-801F2CADE57C}" srcOrd="0" destOrd="0" presId="urn:microsoft.com/office/officeart/2005/8/layout/process4"/>
    <dgm:cxn modelId="{2E521D65-4CCE-446C-8387-E900189E135C}" srcId="{D536E9C6-E8E5-46A0-88F0-91E644AEEF80}" destId="{374A0EED-6D70-41B3-8001-F8DEF0363BFF}" srcOrd="0" destOrd="0" parTransId="{B7379E7D-C3AA-49CA-8332-38903EBB84C7}" sibTransId="{CD879CED-EC2D-4B69-85EA-8F9E1C3166CD}"/>
    <dgm:cxn modelId="{6BEFEE7D-4167-4370-8BEA-989327DB1B5D}" type="presOf" srcId="{C7C06C6C-FF6F-46F2-A363-B5074D5F16E9}" destId="{946CE889-4295-4118-AB4B-A83C972A7ADA}" srcOrd="0" destOrd="0" presId="urn:microsoft.com/office/officeart/2005/8/layout/process4"/>
    <dgm:cxn modelId="{51EB589F-0787-41C2-88A3-7A7777661E70}" type="presOf" srcId="{D536E9C6-E8E5-46A0-88F0-91E644AEEF80}" destId="{55E214C1-6CCD-48D7-BC82-170764A63F2B}" srcOrd="0" destOrd="0" presId="urn:microsoft.com/office/officeart/2005/8/layout/process4"/>
    <dgm:cxn modelId="{1D0E76A6-570E-4A83-8129-86B20F114A53}" type="presOf" srcId="{1D2C6BEE-AF30-435B-A196-84E7B8A91DD3}" destId="{1C85129A-E050-4599-B4B2-5A8B3F981893}" srcOrd="0" destOrd="0" presId="urn:microsoft.com/office/officeart/2005/8/layout/process4"/>
    <dgm:cxn modelId="{73E0FCDE-89DF-43B5-B1D7-064DA3351E7D}" srcId="{D536E9C6-E8E5-46A0-88F0-91E644AEEF80}" destId="{1D2C6BEE-AF30-435B-A196-84E7B8A91DD3}" srcOrd="1" destOrd="0" parTransId="{D51AAC34-6DBA-4EF9-AF5D-B5AFE808E674}" sibTransId="{DD8AE26F-6CC5-4F56-B608-0B82629BD890}"/>
    <dgm:cxn modelId="{DD482EC3-858F-4C85-A9CA-41532BE8DC10}" type="presParOf" srcId="{55E214C1-6CCD-48D7-BC82-170764A63F2B}" destId="{EF9B4B78-2D20-454D-A7DF-091F589D579A}" srcOrd="0" destOrd="0" presId="urn:microsoft.com/office/officeart/2005/8/layout/process4"/>
    <dgm:cxn modelId="{3606DA61-9D9E-4E40-B16C-8F9D20D92B55}" type="presParOf" srcId="{EF9B4B78-2D20-454D-A7DF-091F589D579A}" destId="{946CE889-4295-4118-AB4B-A83C972A7ADA}" srcOrd="0" destOrd="0" presId="urn:microsoft.com/office/officeart/2005/8/layout/process4"/>
    <dgm:cxn modelId="{2C3B803F-C41C-4767-B201-65AD841EBD02}" type="presParOf" srcId="{55E214C1-6CCD-48D7-BC82-170764A63F2B}" destId="{06C3ADBE-999C-49AB-BAFF-C9383BA5B295}" srcOrd="1" destOrd="0" presId="urn:microsoft.com/office/officeart/2005/8/layout/process4"/>
    <dgm:cxn modelId="{EC7752F4-595E-4F13-A394-9498AC36A0F1}" type="presParOf" srcId="{55E214C1-6CCD-48D7-BC82-170764A63F2B}" destId="{606E0A64-41B8-4844-BD45-5C342F9AFFDE}" srcOrd="2" destOrd="0" presId="urn:microsoft.com/office/officeart/2005/8/layout/process4"/>
    <dgm:cxn modelId="{92DF925C-BCE7-4688-A792-5266FC4A81FD}" type="presParOf" srcId="{606E0A64-41B8-4844-BD45-5C342F9AFFDE}" destId="{1C85129A-E050-4599-B4B2-5A8B3F981893}" srcOrd="0" destOrd="0" presId="urn:microsoft.com/office/officeart/2005/8/layout/process4"/>
    <dgm:cxn modelId="{DE0F3F0F-668B-40B8-9C05-4EB9FF5147EB}" type="presParOf" srcId="{55E214C1-6CCD-48D7-BC82-170764A63F2B}" destId="{F239ACFD-70B9-4C9B-9784-DBECC2886C50}" srcOrd="3" destOrd="0" presId="urn:microsoft.com/office/officeart/2005/8/layout/process4"/>
    <dgm:cxn modelId="{FE462A81-1BA0-4FF5-93CA-662C9838BBED}" type="presParOf" srcId="{55E214C1-6CCD-48D7-BC82-170764A63F2B}" destId="{ED87F91D-ED4D-4F1B-A759-4B1277D5F7E6}" srcOrd="4" destOrd="0" presId="urn:microsoft.com/office/officeart/2005/8/layout/process4"/>
    <dgm:cxn modelId="{9FAB64DB-54B9-44A3-A9AA-98791A7E8367}" type="presParOf" srcId="{ED87F91D-ED4D-4F1B-A759-4B1277D5F7E6}" destId="{87950776-358B-45A6-A2A5-801F2CADE57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CE889-4295-4118-AB4B-A83C972A7ADA}">
      <dsp:nvSpPr>
        <dsp:cNvPr id="0" name=""/>
        <dsp:cNvSpPr/>
      </dsp:nvSpPr>
      <dsp:spPr>
        <a:xfrm>
          <a:off x="0" y="3285220"/>
          <a:ext cx="8858312" cy="1570232"/>
        </a:xfrm>
        <a:prstGeom prst="rect">
          <a:avLst/>
        </a:prstGeom>
        <a:solidFill>
          <a:srgbClr val="B9ADA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What decisions do you need to make in order for this first level of multiplication become a priority in your life?</a:t>
          </a:r>
          <a:endParaRPr lang="en-US" sz="3000" kern="1200" dirty="0">
            <a:solidFill>
              <a:srgbClr val="FFFFFF"/>
            </a:solidFill>
            <a:latin typeface="Franklin Gothic Medium" pitchFamily="34" charset="0"/>
            <a:ea typeface="+mn-ea"/>
            <a:cs typeface="+mn-cs"/>
          </a:endParaRPr>
        </a:p>
      </dsp:txBody>
      <dsp:txXfrm>
        <a:off x="0" y="3285220"/>
        <a:ext cx="8858312" cy="1570232"/>
      </dsp:txXfrm>
    </dsp:sp>
    <dsp:sp modelId="{1C85129A-E050-4599-B4B2-5A8B3F981893}">
      <dsp:nvSpPr>
        <dsp:cNvPr id="0" name=""/>
        <dsp:cNvSpPr/>
      </dsp:nvSpPr>
      <dsp:spPr>
        <a:xfrm rot="10800000">
          <a:off x="0" y="2038691"/>
          <a:ext cx="8858312" cy="1270082"/>
        </a:xfrm>
        <a:prstGeom prst="upArrowCallout">
          <a:avLst/>
        </a:prstGeom>
        <a:solidFill>
          <a:srgbClr val="B9ADA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1200" dirty="0"/>
            <a:t>If you haven’t done it, what were the reasons?</a:t>
          </a:r>
          <a:endParaRPr lang="en-US" sz="2600" kern="1200" dirty="0">
            <a:solidFill>
              <a:srgbClr val="FFFFFF"/>
            </a:solidFill>
            <a:latin typeface="Arial"/>
            <a:ea typeface="+mn-ea"/>
            <a:cs typeface="+mn-cs"/>
          </a:endParaRPr>
        </a:p>
      </dsp:txBody>
      <dsp:txXfrm rot="10800000">
        <a:off x="0" y="2038691"/>
        <a:ext cx="8858312" cy="825261"/>
      </dsp:txXfrm>
    </dsp:sp>
    <dsp:sp modelId="{87950776-358B-45A6-A2A5-801F2CADE57C}">
      <dsp:nvSpPr>
        <dsp:cNvPr id="0" name=""/>
        <dsp:cNvSpPr/>
      </dsp:nvSpPr>
      <dsp:spPr>
        <a:xfrm rot="10800000">
          <a:off x="0" y="2306"/>
          <a:ext cx="8858312" cy="2059938"/>
        </a:xfrm>
        <a:prstGeom prst="upArrowCallout">
          <a:avLst/>
        </a:prstGeom>
        <a:solidFill>
          <a:srgbClr val="B9ADA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Of the persons you have led to Christ, how many have you personally </a:t>
          </a:r>
          <a:r>
            <a:rPr lang="en-US" sz="3200" kern="1200" dirty="0" err="1"/>
            <a:t>discipled</a:t>
          </a:r>
          <a:r>
            <a:rPr lang="en-US" sz="3200" kern="1200" dirty="0"/>
            <a:t>? </a:t>
          </a:r>
          <a:endParaRPr lang="en-US" sz="3200" kern="1200" dirty="0">
            <a:solidFill>
              <a:srgbClr val="FFFFFF"/>
            </a:solidFill>
            <a:latin typeface="Franklin Gothic Medium" pitchFamily="34" charset="0"/>
            <a:ea typeface="+mn-ea"/>
            <a:cs typeface="+mn-cs"/>
          </a:endParaRPr>
        </a:p>
      </dsp:txBody>
      <dsp:txXfrm rot="10800000">
        <a:off x="0" y="2306"/>
        <a:ext cx="8858312" cy="13384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effectLst>
            <a:outerShdw dist="17961" dir="2700000" algn="ctr" rotWithShape="0">
              <a:srgbClr val="000000"/>
            </a:outerShdw>
          </a:effectLst>
        </p:spPr>
        <p:txBody>
          <a:bodyPr/>
          <a:lstStyle>
            <a:lvl1pPr>
              <a:defRPr/>
            </a:lvl1pPr>
          </a:lstStyle>
          <a:p>
            <a:pPr>
              <a:defRPr/>
            </a:pPr>
            <a:endParaRPr lang="en-GB"/>
          </a:p>
        </p:txBody>
      </p:sp>
      <p:sp>
        <p:nvSpPr>
          <p:cNvPr id="5" name="Rectangle 5"/>
          <p:cNvSpPr>
            <a:spLocks noGrp="1" noChangeArrowheads="1"/>
          </p:cNvSpPr>
          <p:nvPr>
            <p:ph type="ftr" sz="quarter" idx="11"/>
          </p:nvPr>
        </p:nvSpPr>
        <p:spPr>
          <a:effectLst>
            <a:outerShdw dist="17961" dir="2700000" algn="ctr" rotWithShape="0">
              <a:srgbClr val="000000"/>
            </a:outerShdw>
          </a:effectLst>
        </p:spPr>
        <p:txBody>
          <a:bodyPr/>
          <a:lstStyle>
            <a:lvl1pPr>
              <a:defRPr/>
            </a:lvl1pPr>
          </a:lstStyle>
          <a:p>
            <a:pPr>
              <a:defRPr/>
            </a:pPr>
            <a:endParaRPr lang="en-GB"/>
          </a:p>
        </p:txBody>
      </p:sp>
      <p:sp>
        <p:nvSpPr>
          <p:cNvPr id="6" name="Rectangle 6"/>
          <p:cNvSpPr>
            <a:spLocks noGrp="1" noChangeArrowheads="1"/>
          </p:cNvSpPr>
          <p:nvPr>
            <p:ph type="sldNum" sz="quarter" idx="12"/>
          </p:nvPr>
        </p:nvSpPr>
        <p:spPr>
          <a:effectLst>
            <a:outerShdw dist="17961" dir="2700000" algn="ctr" rotWithShape="0">
              <a:srgbClr val="000000"/>
            </a:outerShdw>
          </a:effectLst>
        </p:spPr>
        <p:txBody>
          <a:bodyPr/>
          <a:lstStyle>
            <a:lvl1pPr>
              <a:defRPr/>
            </a:lvl1pPr>
          </a:lstStyle>
          <a:p>
            <a:pPr>
              <a:defRPr/>
            </a:pPr>
            <a:fld id="{BE8A9FA0-685D-4141-804E-4A09FB5C8E1D}" type="slidenum">
              <a:rPr lang="en-GB"/>
              <a:pPr>
                <a:defRPr/>
              </a:pPr>
              <a:t>‹#›</a:t>
            </a:fld>
            <a:endParaRPr lang="en-GB"/>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60F4313-7288-41B7-B89E-EFD178993C43}" type="slidenum">
              <a:rPr lang="en-GB"/>
              <a:pPr>
                <a:defRPr/>
              </a:pPr>
              <a:t>‹#›</a:t>
            </a:fld>
            <a:endParaRPr lang="en-GB"/>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C898E94-1938-4E5E-892F-095EACD998C1}" type="slidenum">
              <a:rPr lang="en-GB"/>
              <a:pPr>
                <a:defRPr/>
              </a:pPr>
              <a:t>‹#›</a:t>
            </a:fld>
            <a:endParaRPr lang="en-GB"/>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83964A3-8AEC-4C7C-BDD1-34A5CD0827F0}" type="slidenum">
              <a:rPr lang="en-GB"/>
              <a:pPr>
                <a:defRPr/>
              </a:pPr>
              <a:t>‹#›</a:t>
            </a:fld>
            <a:endParaRPr lang="en-GB"/>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3FCCACA-68F9-4585-8FD4-4969006B81F4}" type="slidenum">
              <a:rPr lang="en-GB"/>
              <a:pPr>
                <a:defRPr/>
              </a:pPr>
              <a:t>‹#›</a:t>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09DD4EA-45D0-4D66-8F27-4C2BFC3BB22C}" type="slidenum">
              <a:rPr lang="en-GB"/>
              <a:pPr>
                <a:defRPr/>
              </a:pPr>
              <a:t>‹#›</a:t>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843088"/>
            <a:ext cx="4038600" cy="428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43088"/>
            <a:ext cx="4038600" cy="428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756507A-86E2-4B8E-B230-FF4991E0B22F}" type="slidenum">
              <a:rPr lang="en-GB"/>
              <a:pPr>
                <a:defRPr/>
              </a:pPr>
              <a:t>‹#›</a:t>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97AC3EE-A554-4B88-AA0F-F61B2DAB05B0}" type="slidenum">
              <a:rPr lang="en-GB"/>
              <a:pPr>
                <a:defRPr/>
              </a:pPr>
              <a:t>‹#›</a:t>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E8B6C48-1749-4BD3-AB8A-461EEAE37B5F}" type="slidenum">
              <a:rPr lang="en-GB"/>
              <a:pPr>
                <a:defRPr/>
              </a:pPr>
              <a:t>‹#›</a:t>
            </a:fld>
            <a:endParaRPr lang="en-GB"/>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5A8B6A9-0E23-4930-8077-F5773D3310F0}" type="slidenum">
              <a:rPr lang="en-GB"/>
              <a:pPr>
                <a:defRPr/>
              </a:pPr>
              <a:t>‹#›</a:t>
            </a:fld>
            <a:endParaRPr lang="en-GB"/>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5ACACAE-D87F-4073-A802-9CBF8CEA630E}" type="slidenum">
              <a:rPr lang="en-GB"/>
              <a:pPr>
                <a:defRPr/>
              </a:pPr>
              <a:t>‹#›</a:t>
            </a:fld>
            <a:endParaRPr lang="en-GB"/>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42EF7FA-2234-4E4B-AC7B-08218E6C92C1}" type="slidenum">
              <a:rPr lang="en-GB"/>
              <a:pPr>
                <a:defRPr/>
              </a:pPr>
              <a:t>‹#›</a:t>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843088"/>
            <a:ext cx="8229600" cy="4283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12E66A2-2347-435F-9A29-8AC72E921B14}"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37"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ransition>
    <p:fade thruBlk="1"/>
  </p:transition>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fontAlgn="base">
        <a:spcBef>
          <a:spcPct val="0"/>
        </a:spcBef>
        <a:spcAft>
          <a:spcPct val="0"/>
        </a:spcAft>
        <a:defRPr sz="4000" b="1">
          <a:solidFill>
            <a:schemeClr val="tx2"/>
          </a:solidFill>
          <a:latin typeface="Arial" charset="0"/>
        </a:defRPr>
      </a:lvl6pPr>
      <a:lvl7pPr marL="914400" algn="l" rtl="0" fontAlgn="base">
        <a:spcBef>
          <a:spcPct val="0"/>
        </a:spcBef>
        <a:spcAft>
          <a:spcPct val="0"/>
        </a:spcAft>
        <a:defRPr sz="4000" b="1">
          <a:solidFill>
            <a:schemeClr val="tx2"/>
          </a:solidFill>
          <a:latin typeface="Arial" charset="0"/>
        </a:defRPr>
      </a:lvl7pPr>
      <a:lvl8pPr marL="1371600" algn="l" rtl="0" fontAlgn="base">
        <a:spcBef>
          <a:spcPct val="0"/>
        </a:spcBef>
        <a:spcAft>
          <a:spcPct val="0"/>
        </a:spcAft>
        <a:defRPr sz="4000" b="1">
          <a:solidFill>
            <a:schemeClr val="tx2"/>
          </a:solidFill>
          <a:latin typeface="Arial" charset="0"/>
        </a:defRPr>
      </a:lvl8pPr>
      <a:lvl9pPr marL="1828800" algn="l"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SzPct val="8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SzPct val="8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gif"/><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8520" y="-178951"/>
            <a:ext cx="4176464" cy="1015663"/>
          </a:xfrm>
          <a:prstGeom prst="rect">
            <a:avLst/>
          </a:prstGeom>
          <a:noFill/>
        </p:spPr>
        <p:txBody>
          <a:bodyPr wrap="square" lIns="91440" tIns="45720" rIns="91440" bIns="45720">
            <a:spAutoFit/>
          </a:bodyPr>
          <a:lstStyle/>
          <a:p>
            <a:pPr algn="ctr"/>
            <a:r>
              <a:rPr lang="en-US" sz="6000" spc="-200" dirty="0">
                <a:ln w="12700">
                  <a:solidFill>
                    <a:srgbClr val="ABA49C"/>
                  </a:solidFill>
                  <a:prstDash val="solid"/>
                </a:ln>
                <a:solidFill>
                  <a:srgbClr val="645B50"/>
                </a:solidFill>
                <a:effectLst>
                  <a:outerShdw blurRad="41275" dist="20320" dir="1800000" algn="tl" rotWithShape="0">
                    <a:srgbClr val="000000">
                      <a:alpha val="40000"/>
                    </a:srgbClr>
                  </a:outerShdw>
                </a:effectLst>
                <a:latin typeface="Mistral"/>
              </a:rPr>
              <a:t>Advancing the</a:t>
            </a:r>
          </a:p>
        </p:txBody>
      </p:sp>
      <p:sp>
        <p:nvSpPr>
          <p:cNvPr id="3" name="Rectangle 2"/>
          <p:cNvSpPr/>
          <p:nvPr/>
        </p:nvSpPr>
        <p:spPr>
          <a:xfrm>
            <a:off x="2483768" y="544140"/>
            <a:ext cx="5658420" cy="923330"/>
          </a:xfrm>
          <a:prstGeom prst="rect">
            <a:avLst/>
          </a:prstGeom>
          <a:noFill/>
        </p:spPr>
        <p:txBody>
          <a:bodyPr wrap="square" lIns="91440" tIns="45720" rIns="91440" bIns="45720">
            <a:spAutoFit/>
          </a:bodyPr>
          <a:lstStyle/>
          <a:p>
            <a:pPr algn="ctr"/>
            <a:r>
              <a:rPr lang="en-US" sz="5400" b="1" cap="none" spc="0" dirty="0">
                <a:ln w="18415" cmpd="sng">
                  <a:solidFill>
                    <a:srgbClr val="645B50"/>
                  </a:solidFill>
                  <a:prstDash val="solid"/>
                </a:ln>
                <a:solidFill>
                  <a:srgbClr val="ABA49C"/>
                </a:solidFill>
                <a:effectLst>
                  <a:outerShdw blurRad="63500" dir="3600000" algn="tl" rotWithShape="0">
                    <a:srgbClr val="000000">
                      <a:alpha val="70000"/>
                    </a:srgbClr>
                  </a:outerShdw>
                </a:effectLst>
                <a:latin typeface="+mj-lt"/>
              </a:rPr>
              <a:t>Kingdom of God</a:t>
            </a:r>
          </a:p>
        </p:txBody>
      </p:sp>
      <p:pic>
        <p:nvPicPr>
          <p:cNvPr id="4" name="Picture 3" descr="Hands-Together.jpg"/>
          <p:cNvPicPr>
            <a:picLocks noChangeAspect="1"/>
          </p:cNvPicPr>
          <p:nvPr/>
        </p:nvPicPr>
        <p:blipFill>
          <a:blip r:embed="rId2" cstate="print"/>
          <a:stretch>
            <a:fillRect/>
          </a:stretch>
        </p:blipFill>
        <p:spPr>
          <a:xfrm>
            <a:off x="3744658" y="1571612"/>
            <a:ext cx="4899307" cy="3719511"/>
          </a:xfrm>
          <a:prstGeom prst="rect">
            <a:avLst/>
          </a:prstGeom>
        </p:spPr>
      </p:pic>
      <p:sp>
        <p:nvSpPr>
          <p:cNvPr id="8" name="Rectangle 7"/>
          <p:cNvSpPr/>
          <p:nvPr/>
        </p:nvSpPr>
        <p:spPr>
          <a:xfrm>
            <a:off x="65708" y="5229200"/>
            <a:ext cx="5658420" cy="1323439"/>
          </a:xfrm>
          <a:prstGeom prst="rect">
            <a:avLst/>
          </a:prstGeom>
          <a:noFill/>
        </p:spPr>
        <p:txBody>
          <a:bodyPr wrap="none" lIns="91440" tIns="45720" rIns="91440" bIns="45720">
            <a:spAutoFit/>
          </a:bodyPr>
          <a:lstStyle/>
          <a:p>
            <a:pPr algn="ctr"/>
            <a:r>
              <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Discipleship</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4"/>
          <p:cNvSpPr txBox="1">
            <a:spLocks noChangeArrowheads="1"/>
          </p:cNvSpPr>
          <p:nvPr/>
        </p:nvSpPr>
        <p:spPr bwMode="auto">
          <a:xfrm>
            <a:off x="2079625" y="3421063"/>
            <a:ext cx="184150" cy="396875"/>
          </a:xfrm>
          <a:prstGeom prst="rect">
            <a:avLst/>
          </a:prstGeom>
          <a:noFill/>
          <a:ln w="9525">
            <a:noFill/>
            <a:miter lim="800000"/>
            <a:headEnd/>
            <a:tailEnd/>
          </a:ln>
        </p:spPr>
        <p:txBody>
          <a:bodyPr>
            <a:spAutoFit/>
          </a:bodyPr>
          <a:lstStyle/>
          <a:p>
            <a:pPr eaLnBrk="0" hangingPunct="0">
              <a:spcBef>
                <a:spcPct val="50000"/>
              </a:spcBef>
            </a:pPr>
            <a:endParaRPr lang="en-US" sz="2000"/>
          </a:p>
        </p:txBody>
      </p:sp>
      <p:sp>
        <p:nvSpPr>
          <p:cNvPr id="60421" name="Text Box 5"/>
          <p:cNvSpPr txBox="1">
            <a:spLocks noChangeArrowheads="1"/>
          </p:cNvSpPr>
          <p:nvPr/>
        </p:nvSpPr>
        <p:spPr bwMode="auto">
          <a:xfrm>
            <a:off x="142844" y="214290"/>
            <a:ext cx="3276600" cy="1200329"/>
          </a:xfrm>
          <a:prstGeom prst="rect">
            <a:avLst/>
          </a:prstGeom>
          <a:noFill/>
          <a:ln w="9525">
            <a:noFill/>
            <a:miter lim="800000"/>
            <a:headEnd/>
            <a:tailEnd/>
          </a:ln>
        </p:spPr>
        <p:txBody>
          <a:bodyPr>
            <a:spAutoFit/>
          </a:bodyPr>
          <a:lstStyle/>
          <a:p>
            <a:pPr algn="ctr"/>
            <a:r>
              <a:rPr lang="en-US" sz="7200" dirty="0">
                <a:latin typeface="Mistral"/>
              </a:rPr>
              <a:t>Prayer</a:t>
            </a:r>
            <a:endParaRPr lang="en-US" sz="8000" dirty="0">
              <a:latin typeface="Mistral"/>
            </a:endParaRPr>
          </a:p>
        </p:txBody>
      </p:sp>
      <p:sp>
        <p:nvSpPr>
          <p:cNvPr id="60422" name="Rectangle 6"/>
          <p:cNvSpPr>
            <a:spLocks noChangeArrowheads="1"/>
          </p:cNvSpPr>
          <p:nvPr/>
        </p:nvSpPr>
        <p:spPr bwMode="auto">
          <a:xfrm>
            <a:off x="3786182" y="2000240"/>
            <a:ext cx="4857784" cy="2786082"/>
          </a:xfrm>
          <a:prstGeom prst="rect">
            <a:avLst/>
          </a:prstGeom>
          <a:noFill/>
          <a:ln w="9525">
            <a:noFill/>
            <a:miter lim="800000"/>
            <a:headEnd/>
            <a:tailEnd/>
          </a:ln>
        </p:spPr>
        <p:txBody>
          <a:bodyPr/>
          <a:lstStyle/>
          <a:p>
            <a:pPr marL="0" lvl="1" algn="ctr" eaLnBrk="0" hangingPunct="0">
              <a:spcBef>
                <a:spcPct val="20000"/>
              </a:spcBef>
              <a:spcAft>
                <a:spcPts val="1200"/>
              </a:spcAft>
            </a:pPr>
            <a:r>
              <a:rPr lang="en-US" sz="3000" dirty="0"/>
              <a:t>As the deer pants after streams of water so my soul pants for you, O God. My souls thirsts for the living God. When can I go and meet with God. </a:t>
            </a:r>
          </a:p>
        </p:txBody>
      </p:sp>
      <p:sp>
        <p:nvSpPr>
          <p:cNvPr id="9" name="Rectangle 8"/>
          <p:cNvSpPr/>
          <p:nvPr/>
        </p:nvSpPr>
        <p:spPr>
          <a:xfrm>
            <a:off x="4139952" y="285728"/>
            <a:ext cx="4264584" cy="923330"/>
          </a:xfrm>
          <a:prstGeom prst="rect">
            <a:avLst/>
          </a:prstGeom>
        </p:spPr>
        <p:txBody>
          <a:bodyPr wrap="none">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Psalm 42:1-2</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pic>
        <p:nvPicPr>
          <p:cNvPr id="11" name="Picture 10" descr="Deer Drinking Water.jpg"/>
          <p:cNvPicPr>
            <a:picLocks noChangeAspect="1"/>
          </p:cNvPicPr>
          <p:nvPr/>
        </p:nvPicPr>
        <p:blipFill>
          <a:blip r:embed="rId2" cstate="print"/>
          <a:stretch>
            <a:fillRect/>
          </a:stretch>
        </p:blipFill>
        <p:spPr>
          <a:xfrm>
            <a:off x="500034" y="1714488"/>
            <a:ext cx="2714644" cy="341107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5" descr="Red_Handprint__right"/>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rot="14508140" flipV="1">
            <a:off x="-718752" y="1342876"/>
            <a:ext cx="8576216" cy="6257956"/>
          </a:xfrm>
          <a:prstGeom prst="rect">
            <a:avLst/>
          </a:prstGeom>
          <a:ln>
            <a:noFill/>
          </a:ln>
          <a:effectLst>
            <a:outerShdw blurRad="292100" dist="139700" dir="2700000" algn="tl" rotWithShape="0">
              <a:srgbClr val="333333">
                <a:alpha val="65000"/>
              </a:srgbClr>
            </a:outerShdw>
          </a:effectLst>
        </p:spPr>
      </p:pic>
      <p:sp>
        <p:nvSpPr>
          <p:cNvPr id="17411" name="Text Box 3"/>
          <p:cNvSpPr txBox="1">
            <a:spLocks noChangeArrowheads="1"/>
          </p:cNvSpPr>
          <p:nvPr/>
        </p:nvSpPr>
        <p:spPr bwMode="auto">
          <a:xfrm>
            <a:off x="457200" y="-838200"/>
            <a:ext cx="1752600" cy="366712"/>
          </a:xfrm>
          <a:prstGeom prst="rect">
            <a:avLst/>
          </a:prstGeom>
          <a:noFill/>
          <a:ln w="9525">
            <a:noFill/>
            <a:miter lim="800000"/>
            <a:headEnd/>
            <a:tailEnd/>
          </a:ln>
        </p:spPr>
        <p:txBody>
          <a:bodyPr>
            <a:spAutoFit/>
          </a:bodyPr>
          <a:lstStyle/>
          <a:p>
            <a:pPr>
              <a:spcBef>
                <a:spcPct val="50000"/>
              </a:spcBef>
            </a:pPr>
            <a:endParaRPr lang="en-US"/>
          </a:p>
        </p:txBody>
      </p:sp>
      <p:sp>
        <p:nvSpPr>
          <p:cNvPr id="61444" name="Text Box 4"/>
          <p:cNvSpPr txBox="1">
            <a:spLocks noChangeArrowheads="1"/>
          </p:cNvSpPr>
          <p:nvPr/>
        </p:nvSpPr>
        <p:spPr bwMode="auto">
          <a:xfrm rot="-4417690">
            <a:off x="-253513" y="2923264"/>
            <a:ext cx="2701925" cy="641350"/>
          </a:xfrm>
          <a:prstGeom prst="rect">
            <a:avLst/>
          </a:prstGeom>
          <a:noFill/>
          <a:ln w="9525">
            <a:noFill/>
            <a:miter lim="800000"/>
            <a:headEnd/>
            <a:tailEnd/>
          </a:ln>
        </p:spPr>
        <p:txBody>
          <a:bodyPr>
            <a:spAutoFit/>
          </a:bodyPr>
          <a:lstStyle/>
          <a:p>
            <a:pPr>
              <a:spcBef>
                <a:spcPct val="50000"/>
              </a:spcBef>
            </a:pPr>
            <a:r>
              <a:rPr lang="en-US" sz="3600" b="1" dirty="0"/>
              <a:t>Meditating</a:t>
            </a:r>
          </a:p>
        </p:txBody>
      </p:sp>
      <p:sp>
        <p:nvSpPr>
          <p:cNvPr id="61445" name="Text Box 5"/>
          <p:cNvSpPr txBox="1">
            <a:spLocks noChangeArrowheads="1"/>
          </p:cNvSpPr>
          <p:nvPr/>
        </p:nvSpPr>
        <p:spPr bwMode="auto">
          <a:xfrm rot="-2149149">
            <a:off x="2555875" y="2130429"/>
            <a:ext cx="2914650" cy="641350"/>
          </a:xfrm>
          <a:prstGeom prst="rect">
            <a:avLst/>
          </a:prstGeom>
          <a:noFill/>
          <a:ln w="9525">
            <a:noFill/>
            <a:miter lim="800000"/>
            <a:headEnd/>
            <a:tailEnd/>
          </a:ln>
        </p:spPr>
        <p:txBody>
          <a:bodyPr>
            <a:spAutoFit/>
          </a:bodyPr>
          <a:lstStyle/>
          <a:p>
            <a:pPr>
              <a:spcBef>
                <a:spcPct val="50000"/>
              </a:spcBef>
            </a:pPr>
            <a:r>
              <a:rPr lang="en-US" sz="3600" b="1" dirty="0"/>
              <a:t>Memorizing</a:t>
            </a:r>
          </a:p>
        </p:txBody>
      </p:sp>
      <p:sp>
        <p:nvSpPr>
          <p:cNvPr id="61446" name="Text Box 6"/>
          <p:cNvSpPr txBox="1">
            <a:spLocks noChangeArrowheads="1"/>
          </p:cNvSpPr>
          <p:nvPr/>
        </p:nvSpPr>
        <p:spPr bwMode="auto">
          <a:xfrm rot="-1715476">
            <a:off x="3676264" y="2857267"/>
            <a:ext cx="3148013" cy="641350"/>
          </a:xfrm>
          <a:prstGeom prst="rect">
            <a:avLst/>
          </a:prstGeom>
          <a:noFill/>
          <a:ln w="9525">
            <a:noFill/>
            <a:miter lim="800000"/>
            <a:headEnd/>
            <a:tailEnd/>
          </a:ln>
        </p:spPr>
        <p:txBody>
          <a:bodyPr>
            <a:spAutoFit/>
          </a:bodyPr>
          <a:lstStyle/>
          <a:p>
            <a:r>
              <a:rPr lang="en-US" sz="3600" b="1" dirty="0"/>
              <a:t>Studying</a:t>
            </a:r>
          </a:p>
        </p:txBody>
      </p:sp>
      <p:sp>
        <p:nvSpPr>
          <p:cNvPr id="61447" name="Text Box 7"/>
          <p:cNvSpPr txBox="1">
            <a:spLocks noChangeArrowheads="1"/>
          </p:cNvSpPr>
          <p:nvPr/>
        </p:nvSpPr>
        <p:spPr bwMode="auto">
          <a:xfrm rot="20456609">
            <a:off x="4034757" y="4108556"/>
            <a:ext cx="2957512" cy="641350"/>
          </a:xfrm>
          <a:prstGeom prst="rect">
            <a:avLst/>
          </a:prstGeom>
          <a:noFill/>
          <a:ln w="9525">
            <a:noFill/>
            <a:miter lim="800000"/>
            <a:headEnd/>
            <a:tailEnd/>
          </a:ln>
        </p:spPr>
        <p:txBody>
          <a:bodyPr>
            <a:spAutoFit/>
          </a:bodyPr>
          <a:lstStyle/>
          <a:p>
            <a:r>
              <a:rPr lang="en-US" sz="3600" b="1" dirty="0"/>
              <a:t>Reading</a:t>
            </a:r>
          </a:p>
        </p:txBody>
      </p:sp>
      <p:sp>
        <p:nvSpPr>
          <p:cNvPr id="61448" name="Text Box 8"/>
          <p:cNvSpPr txBox="1">
            <a:spLocks noChangeArrowheads="1"/>
          </p:cNvSpPr>
          <p:nvPr/>
        </p:nvSpPr>
        <p:spPr bwMode="auto">
          <a:xfrm rot="1268749">
            <a:off x="3810132" y="5732103"/>
            <a:ext cx="2590800" cy="641350"/>
          </a:xfrm>
          <a:prstGeom prst="rect">
            <a:avLst/>
          </a:prstGeom>
          <a:noFill/>
          <a:ln w="9525">
            <a:noFill/>
            <a:miter lim="800000"/>
            <a:headEnd/>
            <a:tailEnd/>
          </a:ln>
        </p:spPr>
        <p:txBody>
          <a:bodyPr>
            <a:spAutoFit/>
          </a:bodyPr>
          <a:lstStyle/>
          <a:p>
            <a:r>
              <a:rPr lang="en-US" sz="3600" b="1" dirty="0"/>
              <a:t>Hearing</a:t>
            </a:r>
          </a:p>
        </p:txBody>
      </p:sp>
      <p:sp>
        <p:nvSpPr>
          <p:cNvPr id="17417" name="Text Box 9"/>
          <p:cNvSpPr txBox="1">
            <a:spLocks noChangeArrowheads="1"/>
          </p:cNvSpPr>
          <p:nvPr/>
        </p:nvSpPr>
        <p:spPr bwMode="auto">
          <a:xfrm>
            <a:off x="2489200" y="5697538"/>
            <a:ext cx="2743200" cy="1160462"/>
          </a:xfrm>
          <a:prstGeom prst="rect">
            <a:avLst/>
          </a:prstGeom>
          <a:noFill/>
          <a:ln w="9525">
            <a:noFill/>
            <a:miter lim="800000"/>
            <a:headEnd/>
            <a:tailEnd/>
          </a:ln>
        </p:spPr>
        <p:txBody>
          <a:bodyPr>
            <a:spAutoFit/>
          </a:bodyPr>
          <a:lstStyle/>
          <a:p>
            <a:pPr>
              <a:spcBef>
                <a:spcPct val="50000"/>
              </a:spcBef>
            </a:pPr>
            <a:endParaRPr lang="en-US" sz="2800">
              <a:solidFill>
                <a:schemeClr val="bg1"/>
              </a:solidFill>
              <a:latin typeface="Arial Black" pitchFamily="34" charset="0"/>
            </a:endParaRPr>
          </a:p>
          <a:p>
            <a:pPr>
              <a:spcBef>
                <a:spcPct val="50000"/>
              </a:spcBef>
            </a:pPr>
            <a:endParaRPr lang="en-US" sz="2800">
              <a:solidFill>
                <a:schemeClr val="bg1"/>
              </a:solidFill>
              <a:latin typeface="Arial Black" pitchFamily="34" charset="0"/>
            </a:endParaRPr>
          </a:p>
        </p:txBody>
      </p:sp>
      <p:sp>
        <p:nvSpPr>
          <p:cNvPr id="61451" name="Text Box 11"/>
          <p:cNvSpPr txBox="1">
            <a:spLocks noChangeArrowheads="1"/>
          </p:cNvSpPr>
          <p:nvPr/>
        </p:nvSpPr>
        <p:spPr bwMode="auto">
          <a:xfrm>
            <a:off x="6156325" y="5730879"/>
            <a:ext cx="1905000" cy="366712"/>
          </a:xfrm>
          <a:prstGeom prst="rect">
            <a:avLst/>
          </a:prstGeom>
          <a:solidFill>
            <a:srgbClr val="57564A"/>
          </a:solidFill>
          <a:ln w="9525">
            <a:noFill/>
            <a:miter lim="800000"/>
            <a:headEnd/>
            <a:tailEnd/>
          </a:ln>
        </p:spPr>
        <p:txBody>
          <a:bodyPr>
            <a:spAutoFit/>
          </a:bodyPr>
          <a:lstStyle/>
          <a:p>
            <a:pPr>
              <a:spcBef>
                <a:spcPct val="50000"/>
              </a:spcBef>
            </a:pPr>
            <a:r>
              <a:rPr lang="en-US"/>
              <a:t>Romans 10:17</a:t>
            </a:r>
          </a:p>
        </p:txBody>
      </p:sp>
      <p:sp>
        <p:nvSpPr>
          <p:cNvPr id="61452" name="Text Box 12"/>
          <p:cNvSpPr txBox="1">
            <a:spLocks noChangeArrowheads="1"/>
          </p:cNvSpPr>
          <p:nvPr/>
        </p:nvSpPr>
        <p:spPr bwMode="auto">
          <a:xfrm>
            <a:off x="6372224" y="4217991"/>
            <a:ext cx="1771675" cy="369332"/>
          </a:xfrm>
          <a:prstGeom prst="rect">
            <a:avLst/>
          </a:prstGeom>
          <a:solidFill>
            <a:srgbClr val="57564A"/>
          </a:solidFill>
          <a:ln w="9525">
            <a:noFill/>
            <a:miter lim="800000"/>
            <a:headEnd/>
            <a:tailEnd/>
          </a:ln>
        </p:spPr>
        <p:txBody>
          <a:bodyPr wrap="square">
            <a:spAutoFit/>
          </a:bodyPr>
          <a:lstStyle/>
          <a:p>
            <a:pPr>
              <a:spcBef>
                <a:spcPct val="50000"/>
              </a:spcBef>
            </a:pPr>
            <a:r>
              <a:rPr lang="en-US" dirty="0"/>
              <a:t>Revelation 1:3</a:t>
            </a:r>
          </a:p>
        </p:txBody>
      </p:sp>
      <p:sp>
        <p:nvSpPr>
          <p:cNvPr id="61453" name="Text Box 13"/>
          <p:cNvSpPr txBox="1">
            <a:spLocks noChangeArrowheads="1"/>
          </p:cNvSpPr>
          <p:nvPr/>
        </p:nvSpPr>
        <p:spPr bwMode="auto">
          <a:xfrm>
            <a:off x="6011863" y="2778129"/>
            <a:ext cx="1600200" cy="366712"/>
          </a:xfrm>
          <a:prstGeom prst="rect">
            <a:avLst/>
          </a:prstGeom>
          <a:solidFill>
            <a:srgbClr val="57564A"/>
          </a:solidFill>
          <a:ln w="9525">
            <a:noFill/>
            <a:miter lim="800000"/>
            <a:headEnd/>
            <a:tailEnd/>
          </a:ln>
        </p:spPr>
        <p:txBody>
          <a:bodyPr>
            <a:spAutoFit/>
          </a:bodyPr>
          <a:lstStyle/>
          <a:p>
            <a:pPr>
              <a:spcBef>
                <a:spcPct val="50000"/>
              </a:spcBef>
            </a:pPr>
            <a:r>
              <a:rPr lang="en-US"/>
              <a:t>Ezra 7:10</a:t>
            </a:r>
          </a:p>
        </p:txBody>
      </p:sp>
      <p:sp>
        <p:nvSpPr>
          <p:cNvPr id="61454" name="Text Box 14"/>
          <p:cNvSpPr txBox="1">
            <a:spLocks noChangeArrowheads="1"/>
          </p:cNvSpPr>
          <p:nvPr/>
        </p:nvSpPr>
        <p:spPr bwMode="auto">
          <a:xfrm>
            <a:off x="5076825" y="1985966"/>
            <a:ext cx="2057400" cy="366713"/>
          </a:xfrm>
          <a:prstGeom prst="rect">
            <a:avLst/>
          </a:prstGeom>
          <a:solidFill>
            <a:srgbClr val="57564A"/>
          </a:solidFill>
          <a:ln w="9525">
            <a:noFill/>
            <a:miter lim="800000"/>
            <a:headEnd/>
            <a:tailEnd/>
          </a:ln>
        </p:spPr>
        <p:txBody>
          <a:bodyPr>
            <a:spAutoFit/>
          </a:bodyPr>
          <a:lstStyle/>
          <a:p>
            <a:pPr>
              <a:spcBef>
                <a:spcPct val="50000"/>
              </a:spcBef>
            </a:pPr>
            <a:r>
              <a:rPr lang="en-US" dirty="0"/>
              <a:t>Psalms 119 9-11</a:t>
            </a:r>
          </a:p>
        </p:txBody>
      </p:sp>
      <p:sp>
        <p:nvSpPr>
          <p:cNvPr id="61456" name="Text Box 16"/>
          <p:cNvSpPr txBox="1">
            <a:spLocks noChangeArrowheads="1"/>
          </p:cNvSpPr>
          <p:nvPr/>
        </p:nvSpPr>
        <p:spPr bwMode="auto">
          <a:xfrm>
            <a:off x="3714744" y="0"/>
            <a:ext cx="4929222" cy="1446550"/>
          </a:xfrm>
          <a:prstGeom prst="rect">
            <a:avLst/>
          </a:prstGeom>
          <a:noFill/>
          <a:ln w="9525">
            <a:noFill/>
            <a:miter lim="800000"/>
            <a:headEnd/>
            <a:tailEnd/>
          </a:ln>
        </p:spPr>
        <p:txBody>
          <a:bodyPr wrap="square">
            <a:spAutoFit/>
          </a:bodyPr>
          <a:lstStyle/>
          <a:p>
            <a:pPr algn="ctr">
              <a:spcBef>
                <a:spcPct val="50000"/>
              </a:spcBef>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A Good Handle on The Word of God</a:t>
            </a:r>
          </a:p>
        </p:txBody>
      </p:sp>
      <p:sp>
        <p:nvSpPr>
          <p:cNvPr id="61457" name="Rectangle 17"/>
          <p:cNvSpPr>
            <a:spLocks noChangeArrowheads="1"/>
          </p:cNvSpPr>
          <p:nvPr/>
        </p:nvSpPr>
        <p:spPr bwMode="auto">
          <a:xfrm>
            <a:off x="0" y="6611779"/>
            <a:ext cx="6677042" cy="246221"/>
          </a:xfrm>
          <a:prstGeom prst="rect">
            <a:avLst/>
          </a:prstGeom>
          <a:noFill/>
          <a:ln w="9525">
            <a:noFill/>
            <a:miter lim="800000"/>
            <a:headEnd/>
            <a:tailEnd/>
          </a:ln>
        </p:spPr>
        <p:txBody>
          <a:bodyPr wrap="square" anchor="ctr">
            <a:spAutoFit/>
          </a:bodyPr>
          <a:lstStyle/>
          <a:p>
            <a:r>
              <a:rPr lang="en-US" sz="1000" dirty="0"/>
              <a:t>Hand illustration: © Copyright The Navigators, Colorado Springs, CO  USA. Used by Permission." </a:t>
            </a:r>
          </a:p>
        </p:txBody>
      </p:sp>
      <p:sp>
        <p:nvSpPr>
          <p:cNvPr id="61455" name="Text Box 15"/>
          <p:cNvSpPr txBox="1">
            <a:spLocks noChangeArrowheads="1"/>
          </p:cNvSpPr>
          <p:nvPr/>
        </p:nvSpPr>
        <p:spPr bwMode="auto">
          <a:xfrm>
            <a:off x="1785918" y="1928803"/>
            <a:ext cx="1403350" cy="366713"/>
          </a:xfrm>
          <a:prstGeom prst="rect">
            <a:avLst/>
          </a:prstGeom>
          <a:solidFill>
            <a:srgbClr val="57564A"/>
          </a:solidFill>
          <a:ln w="9525">
            <a:noFill/>
            <a:miter lim="800000"/>
            <a:headEnd/>
            <a:tailEnd/>
          </a:ln>
        </p:spPr>
        <p:txBody>
          <a:bodyPr wrap="none">
            <a:spAutoFit/>
          </a:bodyPr>
          <a:lstStyle/>
          <a:p>
            <a:r>
              <a:rPr lang="en-US" dirty="0"/>
              <a:t>Psalm 1:2-3</a:t>
            </a:r>
          </a:p>
        </p:txBody>
      </p:sp>
      <p:sp>
        <p:nvSpPr>
          <p:cNvPr id="21" name="Text Box 5"/>
          <p:cNvSpPr txBox="1">
            <a:spLocks noChangeArrowheads="1"/>
          </p:cNvSpPr>
          <p:nvPr/>
        </p:nvSpPr>
        <p:spPr bwMode="auto">
          <a:xfrm>
            <a:off x="214282" y="142852"/>
            <a:ext cx="3276600" cy="1015663"/>
          </a:xfrm>
          <a:prstGeom prst="rect">
            <a:avLst/>
          </a:prstGeom>
          <a:noFill/>
          <a:ln w="9525">
            <a:noFill/>
            <a:miter lim="800000"/>
            <a:headEnd/>
            <a:tailEnd/>
          </a:ln>
        </p:spPr>
        <p:txBody>
          <a:bodyPr>
            <a:spAutoFit/>
          </a:bodyPr>
          <a:lstStyle/>
          <a:p>
            <a:pPr algn="ctr"/>
            <a:r>
              <a:rPr lang="en-US" sz="6000" dirty="0">
                <a:latin typeface="Mistral"/>
              </a:rPr>
              <a:t>Scripture</a:t>
            </a:r>
            <a:endParaRPr lang="en-US" sz="6600" dirty="0">
              <a:latin typeface="Mistr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8"/>
                                        </p:tgtEl>
                                        <p:attrNameLst>
                                          <p:attrName>style.visibility</p:attrName>
                                        </p:attrNameLst>
                                      </p:cBhvr>
                                      <p:to>
                                        <p:strVal val="visible"/>
                                      </p:to>
                                    </p:set>
                                    <p:animEffect transition="in" filter="fade">
                                      <p:cBhvr>
                                        <p:cTn id="7" dur="1000"/>
                                        <p:tgtEl>
                                          <p:spTgt spid="614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51"/>
                                        </p:tgtEl>
                                        <p:attrNameLst>
                                          <p:attrName>style.visibility</p:attrName>
                                        </p:attrNameLst>
                                      </p:cBhvr>
                                      <p:to>
                                        <p:strVal val="visible"/>
                                      </p:to>
                                    </p:set>
                                    <p:animEffect transition="in" filter="fade">
                                      <p:cBhvr>
                                        <p:cTn id="10" dur="1000"/>
                                        <p:tgtEl>
                                          <p:spTgt spid="614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1447"/>
                                        </p:tgtEl>
                                        <p:attrNameLst>
                                          <p:attrName>style.visibility</p:attrName>
                                        </p:attrNameLst>
                                      </p:cBhvr>
                                      <p:to>
                                        <p:strVal val="visible"/>
                                      </p:to>
                                    </p:set>
                                    <p:animEffect transition="in" filter="fade">
                                      <p:cBhvr>
                                        <p:cTn id="15" dur="500"/>
                                        <p:tgtEl>
                                          <p:spTgt spid="614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452"/>
                                        </p:tgtEl>
                                        <p:attrNameLst>
                                          <p:attrName>style.visibility</p:attrName>
                                        </p:attrNameLst>
                                      </p:cBhvr>
                                      <p:to>
                                        <p:strVal val="visible"/>
                                      </p:to>
                                    </p:set>
                                    <p:animEffect transition="in" filter="fade">
                                      <p:cBhvr>
                                        <p:cTn id="18" dur="500"/>
                                        <p:tgtEl>
                                          <p:spTgt spid="614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446"/>
                                        </p:tgtEl>
                                        <p:attrNameLst>
                                          <p:attrName>style.visibility</p:attrName>
                                        </p:attrNameLst>
                                      </p:cBhvr>
                                      <p:to>
                                        <p:strVal val="visible"/>
                                      </p:to>
                                    </p:set>
                                    <p:animEffect transition="in" filter="fade">
                                      <p:cBhvr>
                                        <p:cTn id="23" dur="500"/>
                                        <p:tgtEl>
                                          <p:spTgt spid="614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453"/>
                                        </p:tgtEl>
                                        <p:attrNameLst>
                                          <p:attrName>style.visibility</p:attrName>
                                        </p:attrNameLst>
                                      </p:cBhvr>
                                      <p:to>
                                        <p:strVal val="visible"/>
                                      </p:to>
                                    </p:set>
                                    <p:animEffect transition="in" filter="fade">
                                      <p:cBhvr>
                                        <p:cTn id="26" dur="500"/>
                                        <p:tgtEl>
                                          <p:spTgt spid="614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445"/>
                                        </p:tgtEl>
                                        <p:attrNameLst>
                                          <p:attrName>style.visibility</p:attrName>
                                        </p:attrNameLst>
                                      </p:cBhvr>
                                      <p:to>
                                        <p:strVal val="visible"/>
                                      </p:to>
                                    </p:set>
                                    <p:animEffect transition="in" filter="fade">
                                      <p:cBhvr>
                                        <p:cTn id="31" dur="500"/>
                                        <p:tgtEl>
                                          <p:spTgt spid="614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454"/>
                                        </p:tgtEl>
                                        <p:attrNameLst>
                                          <p:attrName>style.visibility</p:attrName>
                                        </p:attrNameLst>
                                      </p:cBhvr>
                                      <p:to>
                                        <p:strVal val="visible"/>
                                      </p:to>
                                    </p:set>
                                    <p:animEffect transition="in" filter="fade">
                                      <p:cBhvr>
                                        <p:cTn id="34" dur="500"/>
                                        <p:tgtEl>
                                          <p:spTgt spid="614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1444"/>
                                        </p:tgtEl>
                                        <p:attrNameLst>
                                          <p:attrName>style.visibility</p:attrName>
                                        </p:attrNameLst>
                                      </p:cBhvr>
                                      <p:to>
                                        <p:strVal val="visible"/>
                                      </p:to>
                                    </p:set>
                                    <p:animEffect transition="in" filter="fade">
                                      <p:cBhvr>
                                        <p:cTn id="39" dur="500"/>
                                        <p:tgtEl>
                                          <p:spTgt spid="614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1455"/>
                                        </p:tgtEl>
                                        <p:attrNameLst>
                                          <p:attrName>style.visibility</p:attrName>
                                        </p:attrNameLst>
                                      </p:cBhvr>
                                      <p:to>
                                        <p:strVal val="visible"/>
                                      </p:to>
                                    </p:set>
                                    <p:animEffect transition="in" filter="fade">
                                      <p:cBhvr>
                                        <p:cTn id="42" dur="500"/>
                                        <p:tgtEl>
                                          <p:spTgt spid="61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5" grpId="0"/>
      <p:bldP spid="61446" grpId="0"/>
      <p:bldP spid="61447" grpId="0"/>
      <p:bldP spid="61448" grpId="0"/>
      <p:bldP spid="61451" grpId="0" animBg="1"/>
      <p:bldP spid="61452" grpId="0" animBg="1"/>
      <p:bldP spid="61453" grpId="0" animBg="1"/>
      <p:bldP spid="61454" grpId="0" animBg="1"/>
      <p:bldP spid="614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157848" y="214290"/>
            <a:ext cx="2277036" cy="923330"/>
          </a:xfrm>
          <a:prstGeom prst="rect">
            <a:avLst/>
          </a:prstGeom>
          <a:noFill/>
          <a:ln w="9525">
            <a:noFill/>
            <a:miter lim="800000"/>
            <a:headEnd/>
            <a:tailEnd/>
          </a:ln>
        </p:spPr>
        <p:txBody>
          <a:bodyPr wrap="none">
            <a:spAutoFit/>
          </a:bodyPr>
          <a:lstStyle/>
          <a:p>
            <a:r>
              <a:rPr lang="en-US" sz="5400" dirty="0">
                <a:latin typeface="Mistral"/>
              </a:rPr>
              <a:t>Obedience</a:t>
            </a:r>
          </a:p>
        </p:txBody>
      </p:sp>
      <p:sp>
        <p:nvSpPr>
          <p:cNvPr id="18436" name="Text Box 6"/>
          <p:cNvSpPr txBox="1">
            <a:spLocks noChangeArrowheads="1"/>
          </p:cNvSpPr>
          <p:nvPr/>
        </p:nvSpPr>
        <p:spPr bwMode="auto">
          <a:xfrm>
            <a:off x="5029200" y="1905000"/>
            <a:ext cx="1752600" cy="396875"/>
          </a:xfrm>
          <a:prstGeom prst="rect">
            <a:avLst/>
          </a:prstGeom>
          <a:noFill/>
          <a:ln w="9525">
            <a:noFill/>
            <a:miter lim="800000"/>
            <a:headEnd/>
            <a:tailEnd/>
          </a:ln>
        </p:spPr>
        <p:txBody>
          <a:bodyPr>
            <a:spAutoFit/>
          </a:bodyPr>
          <a:lstStyle/>
          <a:p>
            <a:pPr eaLnBrk="0" hangingPunct="0">
              <a:spcBef>
                <a:spcPct val="50000"/>
              </a:spcBef>
            </a:pPr>
            <a:endParaRPr lang="en-US" sz="2000" b="1"/>
          </a:p>
        </p:txBody>
      </p:sp>
      <p:sp>
        <p:nvSpPr>
          <p:cNvPr id="62471" name="Rectangle 7"/>
          <p:cNvSpPr>
            <a:spLocks noChangeArrowheads="1"/>
          </p:cNvSpPr>
          <p:nvPr/>
        </p:nvSpPr>
        <p:spPr bwMode="auto">
          <a:xfrm>
            <a:off x="3714744" y="1857364"/>
            <a:ext cx="4929222" cy="4071966"/>
          </a:xfrm>
          <a:prstGeom prst="rect">
            <a:avLst/>
          </a:prstGeom>
          <a:noFill/>
          <a:ln w="9525">
            <a:noFill/>
            <a:miter lim="800000"/>
            <a:headEnd/>
            <a:tailEnd/>
          </a:ln>
        </p:spPr>
        <p:txBody>
          <a:bodyPr/>
          <a:lstStyle/>
          <a:p>
            <a:pPr marL="0" lvl="1" algn="ctr" eaLnBrk="0" hangingPunct="0">
              <a:spcBef>
                <a:spcPts val="0"/>
              </a:spcBef>
            </a:pPr>
            <a:r>
              <a:rPr lang="en-US" sz="3200" dirty="0"/>
              <a:t>“You have declared this day that the Lord is your God.  You have promised to obey His laws, commands, and regulations by walking in His ways and doing everything He tells you…”</a:t>
            </a:r>
          </a:p>
        </p:txBody>
      </p:sp>
      <p:sp>
        <p:nvSpPr>
          <p:cNvPr id="9" name="Rectangle 8"/>
          <p:cNvSpPr/>
          <p:nvPr/>
        </p:nvSpPr>
        <p:spPr>
          <a:xfrm>
            <a:off x="3736778" y="116632"/>
            <a:ext cx="4929222" cy="1446550"/>
          </a:xfrm>
          <a:prstGeom prst="rect">
            <a:avLst/>
          </a:prstGeom>
        </p:spPr>
        <p:txBody>
          <a:bodyPr wrap="square">
            <a:spAutoFit/>
          </a:bodyPr>
          <a:lstStyle/>
          <a:p>
            <a:pPr marL="0" lvl="1" algn="ctr" eaLnBrk="0" hangingPunct="0">
              <a:spcBef>
                <a:spcPts val="0"/>
              </a:spcBef>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Deuteronomy 26:17-19 </a:t>
            </a:r>
          </a:p>
        </p:txBody>
      </p:sp>
      <p:pic>
        <p:nvPicPr>
          <p:cNvPr id="10" name="Picture 9" descr="Sign Pointing Direction.JPG"/>
          <p:cNvPicPr>
            <a:picLocks noChangeAspect="1"/>
          </p:cNvPicPr>
          <p:nvPr/>
        </p:nvPicPr>
        <p:blipFill>
          <a:blip r:embed="rId2" cstate="print"/>
          <a:stretch>
            <a:fillRect/>
          </a:stretch>
        </p:blipFill>
        <p:spPr>
          <a:xfrm>
            <a:off x="285720" y="1857364"/>
            <a:ext cx="3132021" cy="41897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Diagram 4"/>
          <p:cNvGraphicFramePr/>
          <p:nvPr/>
        </p:nvGraphicFramePr>
        <p:xfrm>
          <a:off x="142844" y="1928802"/>
          <a:ext cx="8858312" cy="485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491" name="Rectangle 3"/>
          <p:cNvSpPr>
            <a:spLocks noGrp="1" noChangeArrowheads="1"/>
          </p:cNvSpPr>
          <p:nvPr>
            <p:ph type="ctrTitle"/>
          </p:nvPr>
        </p:nvSpPr>
        <p:spPr>
          <a:xfrm>
            <a:off x="3779912" y="142852"/>
            <a:ext cx="4896544" cy="1357322"/>
          </a:xfrm>
        </p:spPr>
        <p:txBody>
          <a:bodyPr/>
          <a:lstStyle/>
          <a:p>
            <a:pPr algn="ctr">
              <a:defRPr/>
            </a:pPr>
            <a:r>
              <a:rPr lang="en-US" sz="7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Workshop</a:t>
            </a:r>
          </a:p>
        </p:txBody>
      </p:sp>
      <p:pic>
        <p:nvPicPr>
          <p:cNvPr id="8" name="Picture 7" descr="question-Mark-2.gif"/>
          <p:cNvPicPr>
            <a:picLocks noChangeAspect="1"/>
          </p:cNvPicPr>
          <p:nvPr/>
        </p:nvPicPr>
        <p:blipFill>
          <a:blip r:embed="rId7" cstate="print"/>
          <a:stretch>
            <a:fillRect/>
          </a:stretch>
        </p:blipFill>
        <p:spPr>
          <a:xfrm>
            <a:off x="0" y="0"/>
            <a:ext cx="2151473" cy="21574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500034" y="2214554"/>
            <a:ext cx="8072494" cy="3143272"/>
          </a:xfrm>
        </p:spPr>
        <p:txBody>
          <a:bodyPr/>
          <a:lstStyle/>
          <a:p>
            <a:pPr marL="0" indent="0" algn="ctr">
              <a:spcBef>
                <a:spcPts val="0"/>
              </a:spcBef>
              <a:spcAft>
                <a:spcPts val="1200"/>
              </a:spcAft>
              <a:buNone/>
            </a:pPr>
            <a:r>
              <a:rPr lang="en-US" b="1" dirty="0">
                <a:solidFill>
                  <a:srgbClr val="57564A"/>
                </a:solidFill>
              </a:rPr>
              <a:t>Therefore go and make disciples of all nations, baptizing them in[a] the name of the Father and of the Son and of the Holy Spirit, and teaching them to obey everything I have commanded you.</a:t>
            </a:r>
          </a:p>
          <a:p>
            <a:pPr marL="0" indent="0" algn="ctr">
              <a:spcBef>
                <a:spcPts val="0"/>
              </a:spcBef>
              <a:spcAft>
                <a:spcPts val="1200"/>
              </a:spcAft>
              <a:buFont typeface="Wingdings" pitchFamily="2" charset="2"/>
              <a:buNone/>
            </a:pPr>
            <a:r>
              <a:rPr lang="en-US" dirty="0">
                <a:solidFill>
                  <a:srgbClr val="57564A"/>
                </a:solidFill>
              </a:rPr>
              <a:t>Matthew 28:19-20: </a:t>
            </a:r>
          </a:p>
        </p:txBody>
      </p:sp>
      <p:sp>
        <p:nvSpPr>
          <p:cNvPr id="6" name="Rectangle 5"/>
          <p:cNvSpPr/>
          <p:nvPr/>
        </p:nvSpPr>
        <p:spPr>
          <a:xfrm>
            <a:off x="-36512" y="116632"/>
            <a:ext cx="3571899" cy="1446550"/>
          </a:xfrm>
          <a:prstGeom prst="rect">
            <a:avLst/>
          </a:prstGeom>
          <a:noFill/>
        </p:spPr>
        <p:txBody>
          <a:bodyPr wrap="square" lIns="91440" tIns="45720" rIns="91440" bIns="45720">
            <a:spAutoFit/>
          </a:bodyPr>
          <a:lstStyle/>
          <a:p>
            <a:pPr algn="r">
              <a:buFont typeface="Wingdings" pitchFamily="2" charset="2"/>
              <a:buNone/>
            </a:pPr>
            <a:r>
              <a:rPr lang="en-US" sz="4400" b="1" dirty="0">
                <a:latin typeface="Mistral"/>
                <a:cs typeface="Mistral"/>
              </a:rPr>
              <a:t>Biblical Command for</a:t>
            </a:r>
          </a:p>
        </p:txBody>
      </p:sp>
      <p:sp>
        <p:nvSpPr>
          <p:cNvPr id="8" name="Rectangle 7"/>
          <p:cNvSpPr/>
          <p:nvPr/>
        </p:nvSpPr>
        <p:spPr>
          <a:xfrm>
            <a:off x="3246042" y="5715016"/>
            <a:ext cx="4803569" cy="923330"/>
          </a:xfrm>
          <a:prstGeom prst="rect">
            <a:avLst/>
          </a:prstGeom>
          <a:noFill/>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stral"/>
              </a:rPr>
              <a:t>Only One Imperative</a:t>
            </a:r>
          </a:p>
        </p:txBody>
      </p:sp>
      <p:sp>
        <p:nvSpPr>
          <p:cNvPr id="9" name="Rectangle 8"/>
          <p:cNvSpPr/>
          <p:nvPr/>
        </p:nvSpPr>
        <p:spPr>
          <a:xfrm>
            <a:off x="3851920" y="357166"/>
            <a:ext cx="4802817" cy="830997"/>
          </a:xfrm>
          <a:prstGeom prst="rect">
            <a:avLst/>
          </a:prstGeom>
          <a:noFill/>
        </p:spPr>
        <p:txBody>
          <a:bodyPr wrap="none" lIns="91440" tIns="45720" rIns="91440" bIns="45720">
            <a:spAutoFit/>
          </a:bodyPr>
          <a:lstStyle/>
          <a:p>
            <a:pPr algn="ctr"/>
            <a:r>
              <a:rPr 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Making Disciples</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postle-Paul-Paint.jpg"/>
          <p:cNvPicPr>
            <a:picLocks noChangeAspect="1"/>
          </p:cNvPicPr>
          <p:nvPr/>
        </p:nvPicPr>
        <p:blipFill>
          <a:blip r:embed="rId2" cstate="print"/>
          <a:stretch>
            <a:fillRect/>
          </a:stretch>
        </p:blipFill>
        <p:spPr>
          <a:xfrm>
            <a:off x="857224" y="142852"/>
            <a:ext cx="2857520" cy="4286280"/>
          </a:xfrm>
          <a:prstGeom prst="rect">
            <a:avLst/>
          </a:prstGeom>
          <a:ln>
            <a:noFill/>
          </a:ln>
          <a:effectLst>
            <a:outerShdw blurRad="292100" dist="139700" dir="2700000" algn="tl" rotWithShape="0">
              <a:srgbClr val="333333">
                <a:alpha val="65000"/>
              </a:srgbClr>
            </a:outerShdw>
          </a:effectLst>
        </p:spPr>
      </p:pic>
      <p:sp>
        <p:nvSpPr>
          <p:cNvPr id="8194" name="Rectangle 2"/>
          <p:cNvSpPr>
            <a:spLocks noGrp="1" noChangeArrowheads="1"/>
          </p:cNvSpPr>
          <p:nvPr>
            <p:ph idx="1"/>
          </p:nvPr>
        </p:nvSpPr>
        <p:spPr>
          <a:xfrm>
            <a:off x="178579" y="4572008"/>
            <a:ext cx="8786842" cy="2071702"/>
          </a:xfrm>
        </p:spPr>
        <p:txBody>
          <a:bodyPr/>
          <a:lstStyle/>
          <a:p>
            <a:pPr marL="0" indent="0" algn="ctr">
              <a:spcBef>
                <a:spcPts val="0"/>
              </a:spcBef>
              <a:spcAft>
                <a:spcPts val="1200"/>
              </a:spcAft>
              <a:buFont typeface="Wingdings" pitchFamily="2" charset="2"/>
              <a:buNone/>
            </a:pPr>
            <a:r>
              <a:rPr lang="en-US" dirty="0">
                <a:solidFill>
                  <a:srgbClr val="57564A"/>
                </a:solidFill>
              </a:rPr>
              <a:t>And the things you have heard me say in the presence of many witnesses, entrust to reliable men who will be qualified to teach others.</a:t>
            </a:r>
          </a:p>
        </p:txBody>
      </p:sp>
      <p:sp>
        <p:nvSpPr>
          <p:cNvPr id="7" name="Rectangle 6"/>
          <p:cNvSpPr/>
          <p:nvPr/>
        </p:nvSpPr>
        <p:spPr>
          <a:xfrm>
            <a:off x="2428860" y="3711363"/>
            <a:ext cx="1107996" cy="646331"/>
          </a:xfrm>
          <a:prstGeom prst="rect">
            <a:avLst/>
          </a:prstGeom>
          <a:noFill/>
        </p:spPr>
        <p:txBody>
          <a:bodyPr wrap="none" lIns="91440" tIns="45720" rIns="91440" bIns="45720">
            <a:spAutoFit/>
          </a:bodyP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Paul</a:t>
            </a:r>
          </a:p>
        </p:txBody>
      </p:sp>
      <p:sp>
        <p:nvSpPr>
          <p:cNvPr id="5" name="Rectangle 4"/>
          <p:cNvSpPr/>
          <p:nvPr/>
        </p:nvSpPr>
        <p:spPr>
          <a:xfrm>
            <a:off x="4344767" y="302105"/>
            <a:ext cx="3571861" cy="769441"/>
          </a:xfrm>
          <a:prstGeom prst="rect">
            <a:avLst/>
          </a:prstGeom>
        </p:spPr>
        <p:txBody>
          <a:bodyPr wrap="none">
            <a:spAutoFit/>
          </a:bodyPr>
          <a:lstStyle/>
          <a:p>
            <a:pPr marL="0" indent="0" algn="ctr">
              <a:spcBef>
                <a:spcPts val="0"/>
              </a:spcBef>
              <a:spcAft>
                <a:spcPts val="1200"/>
              </a:spcAft>
              <a:buFont typeface="Wingdings" pitchFamily="2" charset="2"/>
              <a:buNone/>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2 Timothy 2:2</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285720" y="2786058"/>
            <a:ext cx="8382000" cy="1595430"/>
          </a:xfrm>
        </p:spPr>
        <p:txBody>
          <a:bodyPr/>
          <a:lstStyle/>
          <a:p>
            <a:pPr marL="0" indent="0" algn="ctr">
              <a:spcBef>
                <a:spcPts val="0"/>
              </a:spcBef>
              <a:spcAft>
                <a:spcPts val="1200"/>
              </a:spcAft>
              <a:buFont typeface="Wingdings" pitchFamily="2" charset="2"/>
              <a:buNone/>
            </a:pPr>
            <a:r>
              <a:rPr lang="en-US" sz="3600" dirty="0">
                <a:solidFill>
                  <a:srgbClr val="57564A"/>
                </a:solidFill>
              </a:rPr>
              <a:t>Keep putting into practice all you learned from me and heard from me and saw me doing….</a:t>
            </a:r>
          </a:p>
        </p:txBody>
      </p:sp>
      <p:sp>
        <p:nvSpPr>
          <p:cNvPr id="6" name="Rectangle 5"/>
          <p:cNvSpPr/>
          <p:nvPr/>
        </p:nvSpPr>
        <p:spPr>
          <a:xfrm>
            <a:off x="3851920" y="373543"/>
            <a:ext cx="4680520" cy="769441"/>
          </a:xfrm>
          <a:prstGeom prst="rect">
            <a:avLst/>
          </a:prstGeom>
        </p:spPr>
        <p:txBody>
          <a:bodyPr wrap="square">
            <a:spAutoFit/>
          </a:bodyPr>
          <a:lstStyle/>
          <a:p>
            <a:pPr marL="342900" lvl="0" indent="-342900" eaLnBrk="0" hangingPunct="0">
              <a:spcBef>
                <a:spcPct val="20000"/>
              </a:spcBef>
              <a:buSzPct val="80000"/>
            </a:pPr>
            <a:r>
              <a:rPr lang="en-US" sz="4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Philippians 4:9 </a:t>
            </a:r>
          </a:p>
        </p:txBody>
      </p:sp>
      <p:sp>
        <p:nvSpPr>
          <p:cNvPr id="7" name="Rectangle 6"/>
          <p:cNvSpPr/>
          <p:nvPr/>
        </p:nvSpPr>
        <p:spPr>
          <a:xfrm>
            <a:off x="0" y="5934694"/>
            <a:ext cx="9144000" cy="830997"/>
          </a:xfrm>
          <a:prstGeom prst="rect">
            <a:avLst/>
          </a:prstGeom>
        </p:spPr>
        <p:txBody>
          <a:bodyPr wrap="square">
            <a:spAutoFit/>
          </a:bodyPr>
          <a:lstStyle/>
          <a:p>
            <a:pPr algn="ctr"/>
            <a:r>
              <a:rPr lang="en-US" sz="4800" dirty="0">
                <a:latin typeface="Arial"/>
              </a:rPr>
              <a:t>Practical Application of Teaching </a:t>
            </a:r>
          </a:p>
        </p:txBody>
      </p:sp>
      <p:sp>
        <p:nvSpPr>
          <p:cNvPr id="8" name="Rectangle 7"/>
          <p:cNvSpPr/>
          <p:nvPr/>
        </p:nvSpPr>
        <p:spPr>
          <a:xfrm>
            <a:off x="978965" y="5500702"/>
            <a:ext cx="3136320" cy="523220"/>
          </a:xfrm>
          <a:prstGeom prst="rect">
            <a:avLst/>
          </a:prstGeom>
        </p:spPr>
        <p:txBody>
          <a:bodyPr wrap="none">
            <a:spAutoFit/>
          </a:bodyPr>
          <a:lstStyle/>
          <a:p>
            <a:pPr algn="ctr"/>
            <a:r>
              <a:rPr lang="en-US" sz="2800" dirty="0">
                <a:latin typeface="Mistral"/>
              </a:rPr>
              <a:t>Discipleship is focused on </a:t>
            </a:r>
            <a:endParaRPr lang="en-US" sz="3200" dirty="0">
              <a:latin typeface="Mistral"/>
            </a:endParaRPr>
          </a:p>
        </p:txBody>
      </p:sp>
      <p:pic>
        <p:nvPicPr>
          <p:cNvPr id="9" name="Picture 8" descr="Apostle-Paul-Paint.jpg"/>
          <p:cNvPicPr>
            <a:picLocks noChangeAspect="1"/>
          </p:cNvPicPr>
          <p:nvPr/>
        </p:nvPicPr>
        <p:blipFill>
          <a:blip r:embed="rId2" cstate="print"/>
          <a:stretch>
            <a:fillRect/>
          </a:stretch>
        </p:blipFill>
        <p:spPr>
          <a:xfrm>
            <a:off x="714348" y="142852"/>
            <a:ext cx="1657355" cy="248603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3857620" y="2000240"/>
            <a:ext cx="4786346" cy="3519496"/>
          </a:xfrm>
          <a:ln>
            <a:noFill/>
          </a:ln>
        </p:spPr>
        <p:txBody>
          <a:bodyPr/>
          <a:lstStyle/>
          <a:p>
            <a:pPr marL="0" indent="0" algn="ctr">
              <a:spcBef>
                <a:spcPts val="0"/>
              </a:spcBef>
              <a:buFont typeface="Wingdings" pitchFamily="2" charset="2"/>
              <a:buNone/>
            </a:pPr>
            <a:r>
              <a:rPr lang="en-US" sz="3600" dirty="0"/>
              <a:t>One who knows Christ inwardly and is committed to living outwardly in love and obedience to Him.</a:t>
            </a:r>
          </a:p>
          <a:p>
            <a:pPr marL="0" indent="0" algn="ctr">
              <a:spcBef>
                <a:spcPts val="0"/>
              </a:spcBef>
              <a:buFont typeface="Wingdings" pitchFamily="2" charset="2"/>
              <a:buNone/>
            </a:pPr>
            <a:r>
              <a:rPr lang="en-US" sz="3600" dirty="0"/>
              <a:t>		</a:t>
            </a:r>
            <a:endParaRPr lang="en-US" sz="3600" b="1" dirty="0"/>
          </a:p>
        </p:txBody>
      </p:sp>
      <p:sp>
        <p:nvSpPr>
          <p:cNvPr id="7" name="Title 6"/>
          <p:cNvSpPr>
            <a:spLocks noGrp="1"/>
          </p:cNvSpPr>
          <p:nvPr>
            <p:ph type="title" idx="4294967295"/>
          </p:nvPr>
        </p:nvSpPr>
        <p:spPr>
          <a:xfrm>
            <a:off x="3857620" y="-27384"/>
            <a:ext cx="4714908" cy="1643050"/>
          </a:xfrm>
          <a:prstGeom prst="rect">
            <a:avLst/>
          </a:prstGeom>
        </p:spPr>
        <p:txBody>
          <a:bodyPr/>
          <a:lstStyle/>
          <a:p>
            <a:pPr algn="ctr">
              <a:lnSpc>
                <a:spcPts val="6000"/>
              </a:lnSpc>
            </a:pPr>
            <a:r>
              <a:rPr lang="en-US" sz="5400" b="0" dirty="0">
                <a:ln w="18415" cmpd="sng">
                  <a:solidFill>
                    <a:srgbClr val="FFFFFF"/>
                  </a:solidFill>
                  <a:prstDash val="solid"/>
                </a:ln>
                <a:solidFill>
                  <a:srgbClr val="FFFFFF"/>
                </a:solidFill>
                <a:effectLst>
                  <a:outerShdw blurRad="63500" dir="3600000" algn="tl" rotWithShape="0">
                    <a:srgbClr val="000000">
                      <a:alpha val="70000"/>
                    </a:srgbClr>
                  </a:outerShdw>
                </a:effectLst>
              </a:rPr>
              <a:t>Definition of a Disciple</a:t>
            </a:r>
          </a:p>
        </p:txBody>
      </p:sp>
      <p:pic>
        <p:nvPicPr>
          <p:cNvPr id="4" name="Picture 3" descr="spiritual_life.jpg"/>
          <p:cNvPicPr>
            <a:picLocks noChangeAspect="1"/>
          </p:cNvPicPr>
          <p:nvPr/>
        </p:nvPicPr>
        <p:blipFill>
          <a:blip r:embed="rId2" cstate="print"/>
          <a:stretch>
            <a:fillRect/>
          </a:stretch>
        </p:blipFill>
        <p:spPr>
          <a:xfrm>
            <a:off x="357158" y="1285860"/>
            <a:ext cx="3143272" cy="41616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0"/>
            <a:ext cx="3786182" cy="1643074"/>
          </a:xfrm>
          <a:prstGeom prst="rect">
            <a:avLst/>
          </a:prstGeom>
        </p:spPr>
        <p:txBody>
          <a:bodyPr/>
          <a:lstStyle/>
          <a:p>
            <a:pPr algn="ctr">
              <a:defRPr/>
            </a:pPr>
            <a:r>
              <a:rPr lang="en-US" sz="4800" b="0" dirty="0">
                <a:ln w="18415" cmpd="sng">
                  <a:solidFill>
                    <a:srgbClr val="FFFFFF"/>
                  </a:solidFill>
                  <a:prstDash val="solid"/>
                </a:ln>
                <a:solidFill>
                  <a:srgbClr val="FFFFFF"/>
                </a:solidFill>
                <a:effectLst>
                  <a:outerShdw blurRad="63500" dir="3600000" algn="tl" rotWithShape="0">
                    <a:srgbClr val="000000">
                      <a:alpha val="70000"/>
                    </a:srgbClr>
                  </a:outerShdw>
                </a:effectLst>
              </a:rPr>
              <a:t>Definition of Discipleship</a:t>
            </a:r>
          </a:p>
        </p:txBody>
      </p:sp>
      <p:sp>
        <p:nvSpPr>
          <p:cNvPr id="53251" name="Rectangle 3"/>
          <p:cNvSpPr>
            <a:spLocks noGrp="1" noChangeArrowheads="1"/>
          </p:cNvSpPr>
          <p:nvPr>
            <p:ph idx="1"/>
          </p:nvPr>
        </p:nvSpPr>
        <p:spPr>
          <a:xfrm>
            <a:off x="533400" y="2419350"/>
            <a:ext cx="8001000" cy="3386138"/>
          </a:xfrm>
          <a:ln>
            <a:noFill/>
          </a:ln>
        </p:spPr>
        <p:txBody>
          <a:bodyPr/>
          <a:lstStyle/>
          <a:p>
            <a:pPr marL="0" indent="0" algn="ctr">
              <a:spcBef>
                <a:spcPts val="0"/>
              </a:spcBef>
              <a:spcAft>
                <a:spcPts val="1200"/>
              </a:spcAft>
              <a:buFont typeface="Wingdings" pitchFamily="2" charset="2"/>
              <a:buNone/>
            </a:pPr>
            <a:r>
              <a:rPr lang="en-US" dirty="0"/>
              <a:t>Helping other disciples grow to spiritual maturity by building the principles of God’s Word into a person’s life so he or she is equipped to understand and follow the promptings of the Holy Spirit in knowing how to respond to any situation with Christ-like attitudes and actions. </a:t>
            </a:r>
          </a:p>
        </p:txBody>
      </p:sp>
      <p:pic>
        <p:nvPicPr>
          <p:cNvPr id="4" name="Picture 3" descr="Update-Photo-2.gif"/>
          <p:cNvPicPr>
            <a:picLocks noChangeAspect="1"/>
          </p:cNvPicPr>
          <p:nvPr/>
        </p:nvPicPr>
        <p:blipFill>
          <a:blip r:embed="rId2" cstate="print"/>
          <a:srcRect l="1670" t="6048" r="11469" b="3225"/>
          <a:stretch>
            <a:fillRect/>
          </a:stretch>
        </p:blipFill>
        <p:spPr>
          <a:xfrm>
            <a:off x="3643306" y="-24"/>
            <a:ext cx="5486404" cy="1554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71406" y="3571876"/>
            <a:ext cx="8534400" cy="3286124"/>
          </a:xfrm>
        </p:spPr>
        <p:txBody>
          <a:bodyPr/>
          <a:lstStyle/>
          <a:p>
            <a:pPr>
              <a:spcBef>
                <a:spcPts val="0"/>
              </a:spcBef>
              <a:spcAft>
                <a:spcPts val="1200"/>
              </a:spcAft>
            </a:pPr>
            <a:r>
              <a:rPr lang="en-US" dirty="0"/>
              <a:t>Ministry to the crowd</a:t>
            </a:r>
          </a:p>
          <a:p>
            <a:pPr>
              <a:spcBef>
                <a:spcPts val="0"/>
              </a:spcBef>
              <a:spcAft>
                <a:spcPts val="1200"/>
              </a:spcAft>
            </a:pPr>
            <a:r>
              <a:rPr lang="en-US" dirty="0"/>
              <a:t>Ministry to the 120 </a:t>
            </a:r>
          </a:p>
          <a:p>
            <a:pPr>
              <a:spcBef>
                <a:spcPts val="0"/>
              </a:spcBef>
              <a:spcAft>
                <a:spcPts val="1200"/>
              </a:spcAft>
            </a:pPr>
            <a:r>
              <a:rPr lang="en-US" dirty="0"/>
              <a:t>Taught and delegated authority to the 70</a:t>
            </a:r>
          </a:p>
          <a:p>
            <a:pPr>
              <a:spcBef>
                <a:spcPts val="0"/>
              </a:spcBef>
              <a:spcAft>
                <a:spcPts val="1200"/>
              </a:spcAft>
            </a:pPr>
            <a:r>
              <a:rPr lang="en-US" dirty="0"/>
              <a:t>Invested personally in the 12 apostles</a:t>
            </a:r>
          </a:p>
          <a:p>
            <a:pPr>
              <a:spcBef>
                <a:spcPts val="0"/>
              </a:spcBef>
              <a:spcAft>
                <a:spcPts val="1200"/>
              </a:spcAft>
            </a:pPr>
            <a:r>
              <a:rPr lang="en-US" dirty="0"/>
              <a:t>Special investment in Peter, James, John</a:t>
            </a:r>
          </a:p>
        </p:txBody>
      </p:sp>
      <p:sp>
        <p:nvSpPr>
          <p:cNvPr id="6" name="Rectangle 5"/>
          <p:cNvSpPr/>
          <p:nvPr/>
        </p:nvSpPr>
        <p:spPr>
          <a:xfrm>
            <a:off x="0" y="0"/>
            <a:ext cx="3779912" cy="1446550"/>
          </a:xfrm>
          <a:prstGeom prst="rect">
            <a:avLst/>
          </a:prstGeom>
          <a:noFill/>
        </p:spPr>
        <p:txBody>
          <a:bodyPr wrap="square" lIns="91440" tIns="45720" rIns="91440" bIns="45720">
            <a:spAutoFit/>
          </a:bodyPr>
          <a:lstStyle/>
          <a:p>
            <a:pPr algn="ctr"/>
            <a:r>
              <a:rPr lang="en-US" sz="8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Jesus</a:t>
            </a:r>
          </a:p>
        </p:txBody>
      </p:sp>
      <p:sp>
        <p:nvSpPr>
          <p:cNvPr id="7" name="Oval 6"/>
          <p:cNvSpPr/>
          <p:nvPr/>
        </p:nvSpPr>
        <p:spPr>
          <a:xfrm>
            <a:off x="4000496" y="642918"/>
            <a:ext cx="4214842" cy="414340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Oval 9"/>
          <p:cNvSpPr>
            <a:spLocks noChangeAspect="1"/>
          </p:cNvSpPr>
          <p:nvPr/>
        </p:nvSpPr>
        <p:spPr>
          <a:xfrm>
            <a:off x="4416277" y="1051652"/>
            <a:ext cx="3383280" cy="3325936"/>
          </a:xfrm>
          <a:prstGeom prst="ellipse">
            <a:avLst/>
          </a:prstGeom>
          <a:solidFill>
            <a:srgbClr val="979797"/>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 name="Oval 10"/>
          <p:cNvSpPr>
            <a:spLocks noChangeAspect="1"/>
          </p:cNvSpPr>
          <p:nvPr/>
        </p:nvSpPr>
        <p:spPr>
          <a:xfrm>
            <a:off x="4827757" y="1456158"/>
            <a:ext cx="2560320" cy="251692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 name="Oval 11"/>
          <p:cNvSpPr>
            <a:spLocks noChangeAspect="1"/>
          </p:cNvSpPr>
          <p:nvPr/>
        </p:nvSpPr>
        <p:spPr>
          <a:xfrm>
            <a:off x="5147797" y="1770774"/>
            <a:ext cx="1920240" cy="1887693"/>
          </a:xfrm>
          <a:prstGeom prst="ellipse">
            <a:avLst/>
          </a:prstGeom>
          <a:solidFill>
            <a:srgbClr val="979797"/>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 name="Oval 12"/>
          <p:cNvSpPr>
            <a:spLocks noChangeAspect="1"/>
          </p:cNvSpPr>
          <p:nvPr/>
        </p:nvSpPr>
        <p:spPr>
          <a:xfrm>
            <a:off x="5559277" y="2175278"/>
            <a:ext cx="1097280" cy="107868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500" fill="hold"/>
                                        <p:tgtEl>
                                          <p:spTgt spid="1229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0">
                                            <p:txEl>
                                              <p:pRg st="0" end="0"/>
                                            </p:txEl>
                                          </p:spTgt>
                                        </p:tgtEl>
                                        <p:attrNameLst>
                                          <p:attrName>ppt_y</p:attrName>
                                        </p:attrNameLst>
                                      </p:cBhvr>
                                      <p:tavLst>
                                        <p:tav tm="0">
                                          <p:val>
                                            <p:strVal val="#ppt_y"/>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290">
                                            <p:txEl>
                                              <p:pRg st="1" end="1"/>
                                            </p:txEl>
                                          </p:spTgt>
                                        </p:tgtEl>
                                        <p:attrNameLst>
                                          <p:attrName>style.visibility</p:attrName>
                                        </p:attrNameLst>
                                      </p:cBhvr>
                                      <p:to>
                                        <p:strVal val="visible"/>
                                      </p:to>
                                    </p:set>
                                    <p:anim calcmode="lin" valueType="num">
                                      <p:cBhvr additive="base">
                                        <p:cTn id="17" dur="500" fill="hold"/>
                                        <p:tgtEl>
                                          <p:spTgt spid="12290">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290">
                                            <p:txEl>
                                              <p:pRg st="1" end="1"/>
                                            </p:txEl>
                                          </p:spTgt>
                                        </p:tgtEl>
                                        <p:attrNameLst>
                                          <p:attrName>ppt_y</p:attrName>
                                        </p:attrNameLst>
                                      </p:cBhvr>
                                      <p:tavLst>
                                        <p:tav tm="0">
                                          <p:val>
                                            <p:strVal val="#ppt_y"/>
                                          </p:val>
                                        </p:tav>
                                        <p:tav tm="100000">
                                          <p:val>
                                            <p:strVal val="#ppt_y"/>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290">
                                            <p:txEl>
                                              <p:pRg st="2" end="2"/>
                                            </p:txEl>
                                          </p:spTgt>
                                        </p:tgtEl>
                                        <p:attrNameLst>
                                          <p:attrName>style.visibility</p:attrName>
                                        </p:attrNameLst>
                                      </p:cBhvr>
                                      <p:to>
                                        <p:strVal val="visible"/>
                                      </p:to>
                                    </p:set>
                                    <p:anim calcmode="lin" valueType="num">
                                      <p:cBhvr additive="base">
                                        <p:cTn id="27" dur="500" fill="hold"/>
                                        <p:tgtEl>
                                          <p:spTgt spid="12290">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290">
                                            <p:txEl>
                                              <p:pRg st="2" end="2"/>
                                            </p:txEl>
                                          </p:spTgt>
                                        </p:tgtEl>
                                        <p:attrNameLst>
                                          <p:attrName>ppt_y</p:attrName>
                                        </p:attrNameLst>
                                      </p:cBhvr>
                                      <p:tavLst>
                                        <p:tav tm="0">
                                          <p:val>
                                            <p:strVal val="#ppt_y"/>
                                          </p:val>
                                        </p:tav>
                                        <p:tav tm="100000">
                                          <p:val>
                                            <p:strVal val="#ppt_y"/>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0">
                                            <p:txEl>
                                              <p:pRg st="3" end="3"/>
                                            </p:txEl>
                                          </p:spTgt>
                                        </p:tgtEl>
                                        <p:attrNameLst>
                                          <p:attrName>style.visibility</p:attrName>
                                        </p:attrNameLst>
                                      </p:cBhvr>
                                      <p:to>
                                        <p:strVal val="visible"/>
                                      </p:to>
                                    </p:set>
                                    <p:anim calcmode="lin" valueType="num">
                                      <p:cBhvr additive="base">
                                        <p:cTn id="37" dur="500" fill="hold"/>
                                        <p:tgtEl>
                                          <p:spTgt spid="12290">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0">
                                            <p:txEl>
                                              <p:pRg st="3" end="3"/>
                                            </p:txEl>
                                          </p:spTgt>
                                        </p:tgtEl>
                                        <p:attrNameLst>
                                          <p:attrName>ppt_y</p:attrName>
                                        </p:attrNameLst>
                                      </p:cBhvr>
                                      <p:tavLst>
                                        <p:tav tm="0">
                                          <p:val>
                                            <p:strVal val="#ppt_y"/>
                                          </p:val>
                                        </p:tav>
                                        <p:tav tm="100000">
                                          <p:val>
                                            <p:strVal val="#ppt_y"/>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2290">
                                            <p:txEl>
                                              <p:pRg st="4" end="4"/>
                                            </p:txEl>
                                          </p:spTgt>
                                        </p:tgtEl>
                                        <p:attrNameLst>
                                          <p:attrName>style.visibility</p:attrName>
                                        </p:attrNameLst>
                                      </p:cBhvr>
                                      <p:to>
                                        <p:strVal val="visible"/>
                                      </p:to>
                                    </p:set>
                                    <p:anim calcmode="lin" valueType="num">
                                      <p:cBhvr additive="base">
                                        <p:cTn id="47" dur="500" fill="hold"/>
                                        <p:tgtEl>
                                          <p:spTgt spid="12290">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290">
                                            <p:txEl>
                                              <p:pRg st="4" end="4"/>
                                            </p:txEl>
                                          </p:spTgt>
                                        </p:tgtEl>
                                        <p:attrNameLst>
                                          <p:attrName>ppt_y</p:attrName>
                                        </p:attrNameLst>
                                      </p:cBhvr>
                                      <p:tavLst>
                                        <p:tav tm="0">
                                          <p:val>
                                            <p:strVal val="#ppt_y"/>
                                          </p:val>
                                        </p:tav>
                                        <p:tav tm="100000">
                                          <p:val>
                                            <p:strVal val="#ppt_y"/>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P spid="7"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pre"/>
          <p:cNvPicPr>
            <a:picLocks noChangeAspect="1" noChangeArrowheads="1"/>
          </p:cNvPicPr>
          <p:nvPr/>
        </p:nvPicPr>
        <p:blipFill>
          <a:blip r:embed="rId2" cstate="print"/>
          <a:srcRect/>
          <a:stretch>
            <a:fillRect/>
          </a:stretch>
        </p:blipFill>
        <p:spPr bwMode="auto">
          <a:xfrm>
            <a:off x="4071934" y="3286124"/>
            <a:ext cx="2610187" cy="1602232"/>
          </a:xfrm>
          <a:prstGeom prst="rect">
            <a:avLst/>
          </a:prstGeom>
          <a:ln>
            <a:noFill/>
          </a:ln>
          <a:effectLst>
            <a:outerShdw blurRad="292100" dist="139700" dir="2700000" algn="tl" rotWithShape="0">
              <a:srgbClr val="333333">
                <a:alpha val="65000"/>
              </a:srgbClr>
            </a:outerShdw>
          </a:effectLst>
        </p:spPr>
      </p:pic>
      <p:sp>
        <p:nvSpPr>
          <p:cNvPr id="58370" name="Rectangle 2"/>
          <p:cNvSpPr>
            <a:spLocks noGrp="1" noChangeArrowheads="1"/>
          </p:cNvSpPr>
          <p:nvPr>
            <p:ph type="subTitle" idx="1"/>
          </p:nvPr>
        </p:nvSpPr>
        <p:spPr>
          <a:xfrm>
            <a:off x="3714744" y="142876"/>
            <a:ext cx="4929222" cy="1428736"/>
          </a:xfrm>
        </p:spPr>
        <p:txBody>
          <a:bodyPr/>
          <a:lstStyle/>
          <a:p>
            <a:pPr>
              <a:lnSpc>
                <a:spcPct val="80000"/>
              </a:lnSpc>
            </a:pP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Primary Spiritual Disciplines </a:t>
            </a:r>
          </a:p>
        </p:txBody>
      </p:sp>
      <p:sp>
        <p:nvSpPr>
          <p:cNvPr id="58371" name="Rectangle 3"/>
          <p:cNvSpPr>
            <a:spLocks noChangeArrowheads="1"/>
          </p:cNvSpPr>
          <p:nvPr/>
        </p:nvSpPr>
        <p:spPr bwMode="auto">
          <a:xfrm>
            <a:off x="142844" y="2071678"/>
            <a:ext cx="3500462" cy="2590800"/>
          </a:xfrm>
          <a:prstGeom prst="rect">
            <a:avLst/>
          </a:prstGeom>
          <a:noFill/>
          <a:ln w="9525">
            <a:noFill/>
            <a:miter lim="800000"/>
            <a:headEnd/>
            <a:tailEnd/>
          </a:ln>
        </p:spPr>
        <p:txBody>
          <a:bodyPr/>
          <a:lstStyle/>
          <a:p>
            <a:pPr eaLnBrk="0" hangingPunct="0">
              <a:lnSpc>
                <a:spcPct val="80000"/>
              </a:lnSpc>
              <a:spcBef>
                <a:spcPct val="20000"/>
              </a:spcBef>
              <a:buSzPct val="80000"/>
              <a:buFont typeface="Wingdings" pitchFamily="2" charset="2"/>
              <a:buChar char="§"/>
            </a:pPr>
            <a:r>
              <a:rPr lang="en-US" sz="4000" dirty="0"/>
              <a:t> Prayer</a:t>
            </a:r>
            <a:r>
              <a:rPr lang="en-US" sz="2000" dirty="0"/>
              <a:t> </a:t>
            </a:r>
          </a:p>
          <a:p>
            <a:pPr eaLnBrk="0" hangingPunct="0">
              <a:lnSpc>
                <a:spcPct val="80000"/>
              </a:lnSpc>
              <a:spcBef>
                <a:spcPct val="20000"/>
              </a:spcBef>
              <a:buSzPct val="80000"/>
              <a:buFont typeface="Wingdings" pitchFamily="2" charset="2"/>
              <a:buChar char="§"/>
            </a:pPr>
            <a:endParaRPr lang="en-US" sz="2000" dirty="0"/>
          </a:p>
          <a:p>
            <a:pPr eaLnBrk="0" hangingPunct="0">
              <a:lnSpc>
                <a:spcPct val="80000"/>
              </a:lnSpc>
              <a:spcBef>
                <a:spcPct val="20000"/>
              </a:spcBef>
              <a:buSzPct val="80000"/>
              <a:buFont typeface="Wingdings" pitchFamily="2" charset="2"/>
              <a:buChar char="§"/>
            </a:pPr>
            <a:r>
              <a:rPr lang="en-US" sz="4000" dirty="0"/>
              <a:t> God’s Word</a:t>
            </a:r>
            <a:endParaRPr lang="en-US" sz="2000" dirty="0"/>
          </a:p>
          <a:p>
            <a:pPr eaLnBrk="0" hangingPunct="0">
              <a:lnSpc>
                <a:spcPct val="80000"/>
              </a:lnSpc>
              <a:spcBef>
                <a:spcPct val="20000"/>
              </a:spcBef>
              <a:buSzPct val="80000"/>
              <a:buFont typeface="Wingdings" pitchFamily="2" charset="2"/>
              <a:buChar char="§"/>
            </a:pPr>
            <a:endParaRPr lang="en-US" sz="2000" dirty="0"/>
          </a:p>
          <a:p>
            <a:pPr eaLnBrk="0" hangingPunct="0">
              <a:lnSpc>
                <a:spcPct val="80000"/>
              </a:lnSpc>
              <a:spcBef>
                <a:spcPct val="20000"/>
              </a:spcBef>
              <a:buSzPct val="80000"/>
              <a:buFont typeface="Wingdings" pitchFamily="2" charset="2"/>
              <a:buChar char="§"/>
            </a:pPr>
            <a:r>
              <a:rPr lang="en-US" sz="4000" dirty="0"/>
              <a:t> Obedience  </a:t>
            </a:r>
          </a:p>
        </p:txBody>
      </p:sp>
      <p:sp>
        <p:nvSpPr>
          <p:cNvPr id="58372" name="Rectangle 4"/>
          <p:cNvSpPr>
            <a:spLocks noChangeArrowheads="1"/>
          </p:cNvSpPr>
          <p:nvPr/>
        </p:nvSpPr>
        <p:spPr bwMode="auto">
          <a:xfrm>
            <a:off x="785786" y="5500702"/>
            <a:ext cx="7620000" cy="928694"/>
          </a:xfrm>
          <a:prstGeom prst="rect">
            <a:avLst/>
          </a:prstGeom>
          <a:noFill/>
          <a:ln w="9525">
            <a:noFill/>
            <a:miter lim="800000"/>
            <a:headEnd/>
            <a:tailEnd/>
          </a:ln>
        </p:spPr>
        <p:txBody>
          <a:bodyPr/>
          <a:lstStyle/>
          <a:p>
            <a:pPr algn="ctr" eaLnBrk="0" hangingPunct="0">
              <a:lnSpc>
                <a:spcPct val="80000"/>
              </a:lnSpc>
              <a:spcBef>
                <a:spcPct val="20000"/>
              </a:spcBef>
              <a:buSzPct val="80000"/>
              <a:buFont typeface="Wingdings" pitchFamily="2" charset="2"/>
              <a:buNone/>
            </a:pPr>
            <a:r>
              <a:rPr lang="en-US" sz="3200" i="1" dirty="0"/>
              <a:t>“A disciple is one who longs to obey and grow in these areas.”</a:t>
            </a:r>
            <a:r>
              <a:rPr lang="en-US" sz="3200" i="1" dirty="0">
                <a:solidFill>
                  <a:srgbClr val="FFFF99"/>
                </a:solidFill>
              </a:rPr>
              <a:t>  </a:t>
            </a:r>
          </a:p>
        </p:txBody>
      </p:sp>
      <p:pic>
        <p:nvPicPr>
          <p:cNvPr id="2051" name="Picture 3" descr="amencpdd60014"/>
          <p:cNvPicPr>
            <a:picLocks noChangeAspect="1" noChangeArrowheads="1"/>
          </p:cNvPicPr>
          <p:nvPr/>
        </p:nvPicPr>
        <p:blipFill>
          <a:blip r:embed="rId3" cstate="print"/>
          <a:srcRect/>
          <a:stretch>
            <a:fillRect/>
          </a:stretch>
        </p:blipFill>
        <p:spPr bwMode="auto">
          <a:xfrm>
            <a:off x="5143504" y="1714488"/>
            <a:ext cx="2857520" cy="1715788"/>
          </a:xfrm>
          <a:prstGeom prst="rect">
            <a:avLst/>
          </a:prstGeom>
          <a:ln>
            <a:noFill/>
          </a:ln>
          <a:effectLst>
            <a:outerShdw blurRad="292100" dist="139700" dir="2700000" algn="tl" rotWithShape="0">
              <a:srgbClr val="333333">
                <a:alpha val="65000"/>
              </a:srgbClr>
            </a:outerShdw>
          </a:effectLst>
        </p:spPr>
      </p:pic>
      <p:pic>
        <p:nvPicPr>
          <p:cNvPr id="7" name="Picture 6" descr="Sign Pointing Direction.JPG"/>
          <p:cNvPicPr>
            <a:picLocks noChangeAspect="1"/>
          </p:cNvPicPr>
          <p:nvPr/>
        </p:nvPicPr>
        <p:blipFill>
          <a:blip r:embed="rId4" cstate="print"/>
          <a:stretch>
            <a:fillRect/>
          </a:stretch>
        </p:blipFill>
        <p:spPr>
          <a:xfrm>
            <a:off x="6643702" y="3143248"/>
            <a:ext cx="1643074" cy="21979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8371">
                                            <p:txEl>
                                              <p:pRg st="2" end="2"/>
                                            </p:txEl>
                                          </p:spTgt>
                                        </p:tgtEl>
                                        <p:attrNameLst>
                                          <p:attrName>style.visibility</p:attrName>
                                        </p:attrNameLst>
                                      </p:cBhvr>
                                      <p:to>
                                        <p:strVal val="visible"/>
                                      </p:to>
                                    </p:set>
                                    <p:anim calcmode="lin" valueType="num">
                                      <p:cBhvr additive="base">
                                        <p:cTn id="16"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8371">
                                            <p:txEl>
                                              <p:pRg st="2" end="2"/>
                                            </p:txEl>
                                          </p:spTgt>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fade">
                                      <p:cBhvr>
                                        <p:cTn id="20" dur="5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371">
                                            <p:txEl>
                                              <p:pRg st="4" end="4"/>
                                            </p:txEl>
                                          </p:spTgt>
                                        </p:tgtEl>
                                        <p:attrNameLst>
                                          <p:attrName>style.visibility</p:attrName>
                                        </p:attrNameLst>
                                      </p:cBhvr>
                                      <p:to>
                                        <p:strVal val="visible"/>
                                      </p:to>
                                    </p:set>
                                    <p:anim calcmode="lin" valueType="num">
                                      <p:cBhvr additive="base">
                                        <p:cTn id="25" dur="5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71">
                                            <p:txEl>
                                              <p:pRg st="4" end="4"/>
                                            </p:txEl>
                                          </p:spTgt>
                                        </p:tgtEl>
                                        <p:attrNameLst>
                                          <p:attrName>ppt_y</p:attrName>
                                        </p:attrNameLst>
                                      </p:cBhvr>
                                      <p:tavLst>
                                        <p:tav tm="0">
                                          <p:val>
                                            <p:strVal val="#ppt_y"/>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500"/>
                            </p:stCondLst>
                            <p:childTnLst>
                              <p:par>
                                <p:cTn id="31" presetID="10" presetClass="entr" presetSubtype="0" fill="hold" grpId="0" nodeType="afterEffect">
                                  <p:stCondLst>
                                    <p:cond delay="2000"/>
                                  </p:stCondLst>
                                  <p:childTnLst>
                                    <p:set>
                                      <p:cBhvr>
                                        <p:cTn id="32" dur="1" fill="hold">
                                          <p:stCondLst>
                                            <p:cond delay="0"/>
                                          </p:stCondLst>
                                        </p:cTn>
                                        <p:tgtEl>
                                          <p:spTgt spid="58372"/>
                                        </p:tgtEl>
                                        <p:attrNameLst>
                                          <p:attrName>style.visibility</p:attrName>
                                        </p:attrNameLst>
                                      </p:cBhvr>
                                      <p:to>
                                        <p:strVal val="visible"/>
                                      </p:to>
                                    </p:set>
                                    <p:animEffect transition="in" filter="fade">
                                      <p:cBhvr>
                                        <p:cTn id="3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P spid="583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anger.gif"/>
          <p:cNvPicPr>
            <a:picLocks noChangeAspect="1"/>
          </p:cNvPicPr>
          <p:nvPr/>
        </p:nvPicPr>
        <p:blipFill>
          <a:blip r:embed="rId2" cstate="print"/>
          <a:stretch>
            <a:fillRect/>
          </a:stretch>
        </p:blipFill>
        <p:spPr>
          <a:xfrm>
            <a:off x="705816" y="2381399"/>
            <a:ext cx="7580960" cy="4047997"/>
          </a:xfrm>
          <a:prstGeom prst="rect">
            <a:avLst/>
          </a:prstGeom>
          <a:ln>
            <a:noFill/>
          </a:ln>
          <a:effectLst>
            <a:outerShdw blurRad="292100" dist="139700" dir="2700000" algn="tl" rotWithShape="0">
              <a:srgbClr val="333333">
                <a:alpha val="65000"/>
              </a:srgbClr>
            </a:outerShdw>
          </a:effectLst>
        </p:spPr>
      </p:pic>
      <p:sp>
        <p:nvSpPr>
          <p:cNvPr id="59394" name="Rectangle 2"/>
          <p:cNvSpPr>
            <a:spLocks noGrp="1" noChangeArrowheads="1"/>
          </p:cNvSpPr>
          <p:nvPr>
            <p:ph type="title" idx="4294967295"/>
          </p:nvPr>
        </p:nvSpPr>
        <p:spPr>
          <a:xfrm>
            <a:off x="3571868" y="1785926"/>
            <a:ext cx="1928826" cy="714380"/>
          </a:xfrm>
          <a:prstGeom prst="rect">
            <a:avLst/>
          </a:prstGeom>
        </p:spPr>
        <p:txBody>
          <a:bodyPr/>
          <a:lstStyle/>
          <a:p>
            <a:pPr algn="ctr">
              <a:defRPr/>
            </a:pPr>
            <a:r>
              <a:rPr lang="en-US" sz="4800" dirty="0">
                <a:ln w="18415" cmpd="sng">
                  <a:solidFill>
                    <a:srgbClr val="FFFFFF"/>
                  </a:solidFill>
                  <a:prstDash val="solid"/>
                </a:ln>
                <a:solidFill>
                  <a:srgbClr val="FFFFFF"/>
                </a:solidFill>
                <a:effectLst>
                  <a:outerShdw blurRad="38100" dist="38100" dir="2700000" algn="tl">
                    <a:srgbClr val="000000">
                      <a:alpha val="43137"/>
                    </a:srgbClr>
                  </a:outerShdw>
                </a:effectLst>
              </a:rPr>
              <a:t>God</a:t>
            </a:r>
          </a:p>
        </p:txBody>
      </p:sp>
      <p:sp>
        <p:nvSpPr>
          <p:cNvPr id="13" name="Rectangle 12"/>
          <p:cNvSpPr/>
          <p:nvPr/>
        </p:nvSpPr>
        <p:spPr>
          <a:xfrm>
            <a:off x="3714744" y="2928934"/>
            <a:ext cx="1710725" cy="584775"/>
          </a:xfrm>
          <a:prstGeom prst="rect">
            <a:avLst/>
          </a:prstGeom>
          <a:noFill/>
        </p:spPr>
        <p:txBody>
          <a:bodyPr wrap="none" lIns="91440" tIns="45720" rIns="91440" bIns="45720">
            <a:spAutoFit/>
          </a:bodyPr>
          <a:lstStyle/>
          <a:p>
            <a:pPr algn="ctr"/>
            <a:r>
              <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Intimacy</a:t>
            </a:r>
          </a:p>
        </p:txBody>
      </p:sp>
      <p:sp>
        <p:nvSpPr>
          <p:cNvPr id="14" name="Rectangle 13"/>
          <p:cNvSpPr/>
          <p:nvPr/>
        </p:nvSpPr>
        <p:spPr>
          <a:xfrm rot="19967051">
            <a:off x="1101909" y="4657164"/>
            <a:ext cx="1544012" cy="646331"/>
          </a:xfrm>
          <a:prstGeom prst="rect">
            <a:avLst/>
          </a:prstGeom>
          <a:noFill/>
        </p:spPr>
        <p:txBody>
          <a:bodyPr wrap="none" lIns="91440" tIns="45720" rIns="91440" bIns="45720">
            <a:spAutoFit/>
          </a:bodyPr>
          <a:lstStyle/>
          <a:p>
            <a:pPr algn="ctr"/>
            <a:r>
              <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Prayer</a:t>
            </a:r>
          </a:p>
        </p:txBody>
      </p:sp>
      <p:sp>
        <p:nvSpPr>
          <p:cNvPr id="15" name="Rectangle 14"/>
          <p:cNvSpPr/>
          <p:nvPr/>
        </p:nvSpPr>
        <p:spPr>
          <a:xfrm rot="1705062">
            <a:off x="5800116" y="4640788"/>
            <a:ext cx="2262158" cy="646331"/>
          </a:xfrm>
          <a:prstGeom prst="rect">
            <a:avLst/>
          </a:prstGeom>
          <a:noFill/>
        </p:spPr>
        <p:txBody>
          <a:bodyPr wrap="none" lIns="91440" tIns="45720" rIns="91440" bIns="45720">
            <a:spAutoFit/>
          </a:bodyPr>
          <a:lstStyle/>
          <a:p>
            <a:pPr algn="ctr"/>
            <a:r>
              <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Scriptures</a:t>
            </a:r>
          </a:p>
        </p:txBody>
      </p:sp>
      <p:sp>
        <p:nvSpPr>
          <p:cNvPr id="16" name="Rectangle 15"/>
          <p:cNvSpPr/>
          <p:nvPr/>
        </p:nvSpPr>
        <p:spPr>
          <a:xfrm>
            <a:off x="3256275" y="6143644"/>
            <a:ext cx="2416046" cy="646331"/>
          </a:xfrm>
          <a:prstGeom prst="rect">
            <a:avLst/>
          </a:prstGeom>
          <a:noFill/>
        </p:spPr>
        <p:txBody>
          <a:bodyPr wrap="none" lIns="91440" tIns="45720" rIns="91440" bIns="45720">
            <a:spAutoFit/>
          </a:bodyPr>
          <a:lstStyle/>
          <a:p>
            <a:pPr algn="ctr"/>
            <a:r>
              <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Obedience</a:t>
            </a:r>
          </a:p>
        </p:txBody>
      </p:sp>
      <p:sp>
        <p:nvSpPr>
          <p:cNvPr id="17" name="Rectangle 16"/>
          <p:cNvSpPr/>
          <p:nvPr/>
        </p:nvSpPr>
        <p:spPr>
          <a:xfrm>
            <a:off x="2950100" y="4929198"/>
            <a:ext cx="3006953" cy="707886"/>
          </a:xfrm>
          <a:prstGeom prst="rect">
            <a:avLst/>
          </a:prstGeom>
          <a:noFill/>
        </p:spPr>
        <p:txBody>
          <a:bodyPr wrap="none" lIns="91440" tIns="45720" rIns="91440" bIns="45720">
            <a:spAutoFit/>
          </a:bodyPr>
          <a:lstStyle/>
          <a:p>
            <a:pPr algn="ctr"/>
            <a:r>
              <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The Disciple</a:t>
            </a:r>
          </a:p>
        </p:txBody>
      </p:sp>
      <p:sp>
        <p:nvSpPr>
          <p:cNvPr id="9" name="Rectangle 8"/>
          <p:cNvSpPr/>
          <p:nvPr/>
        </p:nvSpPr>
        <p:spPr>
          <a:xfrm>
            <a:off x="3779912" y="-171400"/>
            <a:ext cx="4669592" cy="1754327"/>
          </a:xfrm>
          <a:prstGeom prst="rect">
            <a:avLst/>
          </a:prstGeom>
          <a:noFill/>
        </p:spPr>
        <p:txBody>
          <a:bodyPr wrap="squar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rPr>
              <a:t>Discipleship Model</a:t>
            </a:r>
          </a:p>
        </p:txBody>
      </p:sp>
      <p:sp>
        <p:nvSpPr>
          <p:cNvPr id="10" name="TextBox 9"/>
          <p:cNvSpPr txBox="1"/>
          <p:nvPr/>
        </p:nvSpPr>
        <p:spPr>
          <a:xfrm>
            <a:off x="0" y="-166176"/>
            <a:ext cx="3786182" cy="1754327"/>
          </a:xfrm>
          <a:prstGeom prst="rect">
            <a:avLst/>
          </a:prstGeom>
          <a:noFill/>
        </p:spPr>
        <p:txBody>
          <a:bodyPr wrap="square" rtlCol="0">
            <a:spAutoFit/>
          </a:bodyPr>
          <a:lstStyle/>
          <a:p>
            <a:pPr algn="ctr"/>
            <a:r>
              <a:rPr lang="en-US" sz="5400" dirty="0">
                <a:latin typeface="Mistral"/>
              </a:rPr>
              <a:t>The Clothes Hanger</a:t>
            </a:r>
          </a:p>
        </p:txBody>
      </p:sp>
    </p:spTree>
  </p:cSld>
  <p:clrMapOvr>
    <a:masterClrMapping/>
  </p:clrMapOvr>
  <p:transition>
    <p:fade thruBlk="1"/>
  </p:transition>
</p:sld>
</file>

<file path=ppt/theme/theme1.xml><?xml version="1.0" encoding="utf-8"?>
<a:theme xmlns:a="http://schemas.openxmlformats.org/drawingml/2006/main" name="Join_Hands_0418 PowerPlugs Templates for PowerPoint">
  <a:themeElements>
    <a:clrScheme name="Multiplication">
      <a:dk1>
        <a:srgbClr val="004BA8"/>
      </a:dk1>
      <a:lt1>
        <a:srgbClr val="FFFFFF"/>
      </a:lt1>
      <a:dk2>
        <a:srgbClr val="800000"/>
      </a:dk2>
      <a:lt2>
        <a:srgbClr val="DFD293"/>
      </a:lt2>
      <a:accent1>
        <a:srgbClr val="008A1F"/>
      </a:accent1>
      <a:accent2>
        <a:srgbClr val="BE7960"/>
      </a:accent2>
      <a:accent3>
        <a:srgbClr val="C0AAAA"/>
      </a:accent3>
      <a:accent4>
        <a:srgbClr val="DADADA"/>
      </a:accent4>
      <a:accent5>
        <a:srgbClr val="9BC8FF"/>
      </a:accent5>
      <a:accent6>
        <a:srgbClr val="AC6D56"/>
      </a:accent6>
      <a:hlink>
        <a:srgbClr val="AFFFC0"/>
      </a:hlink>
      <a:folHlink>
        <a:srgbClr val="D3A219"/>
      </a:folHlink>
    </a:clrScheme>
    <a:fontScheme name="Join_Hands_0418 PowerPlugs Templates for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oin_Hands_0418 PowerPlugs Templates for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oin_Hands_0418 PowerPlugs Templates for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oin_Hands_0418 PowerPlugs Templates for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oin_Hands_0418 PowerPlugs Templates for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oin_Hands_0418 PowerPlugs Templates for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oin_Hands_0418 PowerPlugs Templates for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oin_Hands_0418 PowerPlugs Templates for 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oin_Hands_0418 PowerPlugs Templates for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oin_Hands_0418 PowerPlugs Templates for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oin_Hands_0418 PowerPlugs Templates for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oin_Hands_0418 PowerPlugs Templates for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oin_Hands_0418 PowerPlugs Templates for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oin_Hands_0418 PowerPlugs Templates for PowerPoint 13">
        <a:dk1>
          <a:srgbClr val="000000"/>
        </a:dk1>
        <a:lt1>
          <a:srgbClr val="FFFFFF"/>
        </a:lt1>
        <a:dk2>
          <a:srgbClr val="645C51"/>
        </a:dk2>
        <a:lt2>
          <a:srgbClr val="FFFFFF"/>
        </a:lt2>
        <a:accent1>
          <a:srgbClr val="B9ADA3"/>
        </a:accent1>
        <a:accent2>
          <a:srgbClr val="FDCF5D"/>
        </a:accent2>
        <a:accent3>
          <a:srgbClr val="B8B5B3"/>
        </a:accent3>
        <a:accent4>
          <a:srgbClr val="DADADA"/>
        </a:accent4>
        <a:accent5>
          <a:srgbClr val="D9D3CE"/>
        </a:accent5>
        <a:accent6>
          <a:srgbClr val="E5BB53"/>
        </a:accent6>
        <a:hlink>
          <a:srgbClr val="FF6600"/>
        </a:hlink>
        <a:folHlink>
          <a:srgbClr val="B2B2B2"/>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1263</TotalTime>
  <Words>430</Words>
  <Application>Microsoft Macintosh PowerPoint</Application>
  <PresentationFormat>On-screen Show (4:3)</PresentationFormat>
  <Paragraphs>64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Franklin Gothic Medium</vt:lpstr>
      <vt:lpstr>Mistral</vt:lpstr>
      <vt:lpstr>Wingdings</vt:lpstr>
      <vt:lpstr>Join_Hands_0418 PowerPlugs Templates for PowerPoint</vt:lpstr>
      <vt:lpstr>PowerPoint Presentation</vt:lpstr>
      <vt:lpstr>PowerPoint Presentation</vt:lpstr>
      <vt:lpstr>PowerPoint Presentation</vt:lpstr>
      <vt:lpstr>PowerPoint Presentation</vt:lpstr>
      <vt:lpstr>Definition of a Disciple</vt:lpstr>
      <vt:lpstr>Definition of Discipleship</vt:lpstr>
      <vt:lpstr>PowerPoint Presentation</vt:lpstr>
      <vt:lpstr>PowerPoint Presentation</vt:lpstr>
      <vt:lpstr>God</vt:lpstr>
      <vt:lpstr>PowerPoint Presentation</vt:lpstr>
      <vt:lpstr>PowerPoint Presentation</vt:lpstr>
      <vt:lpstr>PowerPoint Presentation</vt:lpstr>
      <vt:lpstr>Workshop</vt:lpstr>
    </vt:vector>
  </TitlesOfParts>
  <Company>Share Jesus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setup2</dc:creator>
  <cp:lastModifiedBy>Joy Griffin</cp:lastModifiedBy>
  <cp:revision>48</cp:revision>
  <dcterms:created xsi:type="dcterms:W3CDTF">2008-06-25T14:46:14Z</dcterms:created>
  <dcterms:modified xsi:type="dcterms:W3CDTF">2025-08-26T07:22:33Z</dcterms:modified>
</cp:coreProperties>
</file>