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8" r:id="rId4"/>
    <p:sldId id="281" r:id="rId5"/>
    <p:sldId id="279" r:id="rId6"/>
    <p:sldId id="28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451"/>
    <p:restoredTop sz="93199"/>
  </p:normalViewPr>
  <p:slideViewPr>
    <p:cSldViewPr snapToGrid="0">
      <p:cViewPr varScale="1">
        <p:scale>
          <a:sx n="61" d="100"/>
          <a:sy n="61" d="100"/>
        </p:scale>
        <p:origin x="2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8/26/25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8/26/25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0B105-6A90-BD9C-6A16-20FE0DDBB2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power of personal testimony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1A2519-7335-9ED0-B04E-C39EFAB4EF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82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54495F-CE31-47C8-3E98-2AEBE7C95B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7CFE67C0-D2DA-626D-691B-9EE8E313588A}"/>
              </a:ext>
            </a:extLst>
          </p:cNvPr>
          <p:cNvSpPr txBox="1"/>
          <p:nvPr/>
        </p:nvSpPr>
        <p:spPr>
          <a:xfrm>
            <a:off x="2873253" y="1389030"/>
            <a:ext cx="6990736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/>
              <a:t>1 JOHN 1:3</a:t>
            </a:r>
          </a:p>
          <a:p>
            <a:pPr algn="ctr"/>
            <a:r>
              <a:rPr lang="en-US" sz="5400" dirty="0"/>
              <a:t>2 Timothy 1:8</a:t>
            </a:r>
          </a:p>
          <a:p>
            <a:pPr algn="ctr"/>
            <a:r>
              <a:rPr lang="en-US" sz="5400" dirty="0"/>
              <a:t>1 Peter 3:15</a:t>
            </a:r>
          </a:p>
          <a:p>
            <a:pPr algn="ctr"/>
            <a:r>
              <a:rPr lang="en-US" sz="5400" dirty="0"/>
              <a:t>Revelation 12:11</a:t>
            </a:r>
          </a:p>
          <a:p>
            <a:pPr algn="ctr"/>
            <a:endParaRPr lang="en-US" sz="5400" dirty="0"/>
          </a:p>
          <a:p>
            <a:endParaRPr lang="en-US" sz="5400" dirty="0"/>
          </a:p>
          <a:p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261890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2EB256-A8C0-1839-B7AA-D64680F5D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43EDFA0-A2A3-9DEB-C0AD-CD5A8EB23967}"/>
              </a:ext>
            </a:extLst>
          </p:cNvPr>
          <p:cNvSpPr txBox="1"/>
          <p:nvPr/>
        </p:nvSpPr>
        <p:spPr>
          <a:xfrm>
            <a:off x="145473" y="1389030"/>
            <a:ext cx="9718516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/>
              <a:t>THE NEED:</a:t>
            </a:r>
          </a:p>
          <a:p>
            <a:pPr algn="ctr"/>
            <a:r>
              <a:rPr lang="en-US" sz="5400" dirty="0"/>
              <a:t>CURRENT WORLD SITUATION</a:t>
            </a:r>
          </a:p>
          <a:p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907203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CC7AA6-A112-71F0-565F-4E38D17CB4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12F17749-6CE4-6874-E78F-0C0A1AEA7A30}"/>
              </a:ext>
            </a:extLst>
          </p:cNvPr>
          <p:cNvSpPr txBox="1"/>
          <p:nvPr/>
        </p:nvSpPr>
        <p:spPr>
          <a:xfrm>
            <a:off x="145473" y="1389030"/>
            <a:ext cx="971851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/>
              <a:t>THE MESSENGER</a:t>
            </a:r>
          </a:p>
          <a:p>
            <a:pPr algn="ctr"/>
            <a:endParaRPr lang="en-US" sz="5400" dirty="0"/>
          </a:p>
          <a:p>
            <a:endParaRPr lang="en-US" sz="5400" dirty="0"/>
          </a:p>
          <a:p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619249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E1F78A-657C-AE23-9C81-AE4E4155FE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036BF0F4-8FCB-AEB4-8535-2B4202A0B257}"/>
              </a:ext>
            </a:extLst>
          </p:cNvPr>
          <p:cNvSpPr txBox="1"/>
          <p:nvPr/>
        </p:nvSpPr>
        <p:spPr>
          <a:xfrm>
            <a:off x="1" y="936010"/>
            <a:ext cx="12192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/>
              <a:t>BASIC PRINCIPLES OF SHARING YOUR TESTIMONY</a:t>
            </a:r>
          </a:p>
          <a:p>
            <a:pPr algn="ctr"/>
            <a:endParaRPr lang="en-US" sz="5400" dirty="0"/>
          </a:p>
          <a:p>
            <a:endParaRPr lang="en-US" sz="4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49503E2-CC2A-E8C3-BE1B-6214985CA0CC}"/>
              </a:ext>
            </a:extLst>
          </p:cNvPr>
          <p:cNvSpPr txBox="1"/>
          <p:nvPr/>
        </p:nvSpPr>
        <p:spPr>
          <a:xfrm flipH="1">
            <a:off x="4486938" y="3367445"/>
            <a:ext cx="871869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Life before Jesus</a:t>
            </a:r>
          </a:p>
          <a:p>
            <a:r>
              <a:rPr lang="en-US" sz="4000" dirty="0"/>
              <a:t>How I met Jesus</a:t>
            </a:r>
          </a:p>
          <a:p>
            <a:r>
              <a:rPr lang="en-US" sz="4000" dirty="0"/>
              <a:t>Life after Jesus</a:t>
            </a:r>
          </a:p>
          <a:p>
            <a:r>
              <a:rPr lang="en-US" sz="4000" dirty="0"/>
              <a:t>Invite to Jesus</a:t>
            </a:r>
          </a:p>
        </p:txBody>
      </p:sp>
    </p:spTree>
    <p:extLst>
      <p:ext uri="{BB962C8B-B14F-4D97-AF65-F5344CB8AC3E}">
        <p14:creationId xmlns:p14="http://schemas.microsoft.com/office/powerpoint/2010/main" val="2428350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C03D04-26CF-B00D-BEBC-A4EF01DD1B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DA0C48D8-BD8D-A028-8BB2-E535E97838E2}"/>
              </a:ext>
            </a:extLst>
          </p:cNvPr>
          <p:cNvSpPr txBox="1"/>
          <p:nvPr/>
        </p:nvSpPr>
        <p:spPr>
          <a:xfrm>
            <a:off x="2873253" y="1389030"/>
            <a:ext cx="699073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/>
              <a:t>PREPARATION</a:t>
            </a:r>
            <a:endParaRPr lang="en-US" sz="5400" dirty="0"/>
          </a:p>
          <a:p>
            <a:pPr algn="ctr"/>
            <a:endParaRPr lang="en-US" sz="5400" dirty="0"/>
          </a:p>
          <a:p>
            <a:endParaRPr lang="en-US" sz="5400" dirty="0"/>
          </a:p>
          <a:p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2924171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19</TotalTime>
  <Words>44</Words>
  <Application>Microsoft Macintosh PowerPoint</Application>
  <PresentationFormat>Widescreen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Celestial</vt:lpstr>
      <vt:lpstr>The power of personal testimony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Joy Griffin</dc:creator>
  <cp:lastModifiedBy>Joy Griffin</cp:lastModifiedBy>
  <cp:revision>3</cp:revision>
  <dcterms:created xsi:type="dcterms:W3CDTF">2025-08-25T21:11:15Z</dcterms:created>
  <dcterms:modified xsi:type="dcterms:W3CDTF">2025-08-26T07:37:18Z</dcterms:modified>
</cp:coreProperties>
</file>