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5"/>
  </p:sldMasterIdLst>
  <p:notesMasterIdLst>
    <p:notesMasterId r:id="rId27"/>
  </p:notesMasterIdLst>
  <p:handoutMasterIdLst>
    <p:handoutMasterId r:id="rId28"/>
  </p:handoutMasterIdLst>
  <p:sldIdLst>
    <p:sldId id="383" r:id="rId6"/>
    <p:sldId id="364" r:id="rId7"/>
    <p:sldId id="377" r:id="rId8"/>
    <p:sldId id="425" r:id="rId9"/>
    <p:sldId id="426" r:id="rId10"/>
    <p:sldId id="392" r:id="rId11"/>
    <p:sldId id="428" r:id="rId12"/>
    <p:sldId id="429" r:id="rId13"/>
    <p:sldId id="365" r:id="rId14"/>
    <p:sldId id="371" r:id="rId15"/>
    <p:sldId id="381" r:id="rId16"/>
    <p:sldId id="422" r:id="rId17"/>
    <p:sldId id="423" r:id="rId18"/>
    <p:sldId id="424" r:id="rId19"/>
    <p:sldId id="386" r:id="rId20"/>
    <p:sldId id="387" r:id="rId21"/>
    <p:sldId id="388" r:id="rId22"/>
    <p:sldId id="389" r:id="rId23"/>
    <p:sldId id="390" r:id="rId24"/>
    <p:sldId id="430" r:id="rId25"/>
    <p:sldId id="418" r:id="rId26"/>
  </p:sldIdLst>
  <p:sldSz cx="9144000" cy="5143500" type="screen16x9"/>
  <p:notesSz cx="6946900" cy="9232900"/>
  <p:embeddedFontLst>
    <p:embeddedFont>
      <p:font typeface="Franklin Gothic Demi" panose="020B0703020102020204" pitchFamily="34" charset="0"/>
      <p:regular r:id="rId29"/>
      <p:bold r:id="rId30"/>
      <p:italic r:id="rId31"/>
      <p:boldItalic r:id="rId32"/>
    </p:embeddedFont>
    <p:embeddedFont>
      <p:font typeface="Raleway" pitchFamily="2"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a:defRPr lang="et"/>
    </a:defPPr>
    <a:lvl1pPr algn="l" rtl="0" fontAlgn="base">
      <a:spcBef>
        <a:spcPct val="0"/>
      </a:spcBef>
      <a:spcAft>
        <a:spcPct val="0"/>
      </a:spcAft>
      <a:defRPr b="1" kern="1200">
        <a:solidFill>
          <a:schemeClr val="tx1"/>
        </a:solidFill>
        <a:latin typeface="Franklin Gothic Demi" pitchFamily="34" charset="0"/>
        <a:ea typeface="+mn-ea"/>
        <a:cs typeface="+mn-cs"/>
      </a:defRPr>
    </a:lvl1pPr>
    <a:lvl2pPr marL="457200" algn="l" rtl="0" fontAlgn="base">
      <a:spcBef>
        <a:spcPct val="0"/>
      </a:spcBef>
      <a:spcAft>
        <a:spcPct val="0"/>
      </a:spcAft>
      <a:defRPr b="1" kern="1200">
        <a:solidFill>
          <a:schemeClr val="tx1"/>
        </a:solidFill>
        <a:latin typeface="Franklin Gothic Demi" pitchFamily="34" charset="0"/>
        <a:ea typeface="+mn-ea"/>
        <a:cs typeface="+mn-cs"/>
      </a:defRPr>
    </a:lvl2pPr>
    <a:lvl3pPr marL="914400" algn="l" rtl="0" fontAlgn="base">
      <a:spcBef>
        <a:spcPct val="0"/>
      </a:spcBef>
      <a:spcAft>
        <a:spcPct val="0"/>
      </a:spcAft>
      <a:defRPr b="1" kern="1200">
        <a:solidFill>
          <a:schemeClr val="tx1"/>
        </a:solidFill>
        <a:latin typeface="Franklin Gothic Demi" pitchFamily="34" charset="0"/>
        <a:ea typeface="+mn-ea"/>
        <a:cs typeface="+mn-cs"/>
      </a:defRPr>
    </a:lvl3pPr>
    <a:lvl4pPr marL="1371600" algn="l" rtl="0" fontAlgn="base">
      <a:spcBef>
        <a:spcPct val="0"/>
      </a:spcBef>
      <a:spcAft>
        <a:spcPct val="0"/>
      </a:spcAft>
      <a:defRPr b="1" kern="1200">
        <a:solidFill>
          <a:schemeClr val="tx1"/>
        </a:solidFill>
        <a:latin typeface="Franklin Gothic Demi" pitchFamily="34" charset="0"/>
        <a:ea typeface="+mn-ea"/>
        <a:cs typeface="+mn-cs"/>
      </a:defRPr>
    </a:lvl4pPr>
    <a:lvl5pPr marL="1828800" algn="l" rtl="0" fontAlgn="base">
      <a:spcBef>
        <a:spcPct val="0"/>
      </a:spcBef>
      <a:spcAft>
        <a:spcPct val="0"/>
      </a:spcAft>
      <a:defRPr b="1" kern="1200">
        <a:solidFill>
          <a:schemeClr val="tx1"/>
        </a:solidFill>
        <a:latin typeface="Franklin Gothic Demi" pitchFamily="34" charset="0"/>
        <a:ea typeface="+mn-ea"/>
        <a:cs typeface="+mn-cs"/>
      </a:defRPr>
    </a:lvl5pPr>
    <a:lvl6pPr marL="2286000" algn="l" defTabSz="914400" rtl="0" eaLnBrk="1" latinLnBrk="0" hangingPunct="1">
      <a:defRPr b="1" kern="1200">
        <a:solidFill>
          <a:schemeClr val="tx1"/>
        </a:solidFill>
        <a:latin typeface="Franklin Gothic Demi" pitchFamily="34" charset="0"/>
        <a:ea typeface="+mn-ea"/>
        <a:cs typeface="+mn-cs"/>
      </a:defRPr>
    </a:lvl6pPr>
    <a:lvl7pPr marL="2743200" algn="l" defTabSz="914400" rtl="0" eaLnBrk="1" latinLnBrk="0" hangingPunct="1">
      <a:defRPr b="1" kern="1200">
        <a:solidFill>
          <a:schemeClr val="tx1"/>
        </a:solidFill>
        <a:latin typeface="Franklin Gothic Demi" pitchFamily="34" charset="0"/>
        <a:ea typeface="+mn-ea"/>
        <a:cs typeface="+mn-cs"/>
      </a:defRPr>
    </a:lvl7pPr>
    <a:lvl8pPr marL="3200400" algn="l" defTabSz="914400" rtl="0" eaLnBrk="1" latinLnBrk="0" hangingPunct="1">
      <a:defRPr b="1" kern="1200">
        <a:solidFill>
          <a:schemeClr val="tx1"/>
        </a:solidFill>
        <a:latin typeface="Franklin Gothic Demi" pitchFamily="34" charset="0"/>
        <a:ea typeface="+mn-ea"/>
        <a:cs typeface="+mn-cs"/>
      </a:defRPr>
    </a:lvl8pPr>
    <a:lvl9pPr marL="3657600" algn="l" defTabSz="914400" rtl="0" eaLnBrk="1" latinLnBrk="0" hangingPunct="1">
      <a:defRPr b="1" kern="1200">
        <a:solidFill>
          <a:schemeClr val="tx1"/>
        </a:solidFill>
        <a:latin typeface="Franklin Gothic Dem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127"/>
    <a:srgbClr val="8E46CA"/>
    <a:srgbClr val="B92BE5"/>
    <a:srgbClr val="D64932"/>
    <a:srgbClr val="E4703C"/>
    <a:srgbClr val="FFFFFF"/>
    <a:srgbClr val="3B3838"/>
    <a:srgbClr val="E88659"/>
    <a:srgbClr val="B3B3B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AC4506-365C-AA4A-6D4E-DE1F8C6469B6}" v="12" dt="2025-08-27T10:21:37.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6" autoAdjust="0"/>
    <p:restoredTop sz="64558" autoAdjust="0"/>
  </p:normalViewPr>
  <p:slideViewPr>
    <p:cSldViewPr snapToGrid="0">
      <p:cViewPr>
        <p:scale>
          <a:sx n="108" d="100"/>
          <a:sy n="108" d="100"/>
        </p:scale>
        <p:origin x="648" y="17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7" name="Rectangle 3"/>
          <p:cNvSpPr>
            <a:spLocks noGrp="1" noChangeArrowheads="1"/>
          </p:cNvSpPr>
          <p:nvPr>
            <p:ph type="dt" sz="quarter"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vl1pPr>
          </a:lstStyle>
          <a:p>
            <a:pPr>
              <a:defRPr/>
            </a:pPr>
            <a:endParaRPr lang="en-US" dirty="0">
              <a:latin typeface="Calibri"/>
            </a:endParaRPr>
          </a:p>
        </p:txBody>
      </p:sp>
      <p:sp>
        <p:nvSpPr>
          <p:cNvPr id="236548" name="Rectangle 4"/>
          <p:cNvSpPr>
            <a:spLocks noGrp="1" noChangeArrowheads="1"/>
          </p:cNvSpPr>
          <p:nvPr>
            <p:ph type="ftr" sz="quarter" idx="2"/>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vl1pPr>
          </a:lstStyle>
          <a:p>
            <a:pPr>
              <a:defRPr/>
            </a:pPr>
            <a:endParaRPr lang="en-US" dirty="0">
              <a:latin typeface="Calibri"/>
            </a:endParaRPr>
          </a:p>
        </p:txBody>
      </p:sp>
      <p:sp>
        <p:nvSpPr>
          <p:cNvPr id="236549" name="Rectangle 5"/>
          <p:cNvSpPr>
            <a:spLocks noGrp="1" noChangeArrowheads="1"/>
          </p:cNvSpPr>
          <p:nvPr>
            <p:ph type="sldNum" sz="quarter" idx="3"/>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vl1pPr>
          </a:lstStyle>
          <a:p>
            <a:pPr>
              <a:defRPr/>
            </a:pPr>
            <a:fld id="{5F3D7B75-15E8-4189-814A-D7421BC4274E}"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62234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07" name="Rectangle 3"/>
          <p:cNvSpPr>
            <a:spLocks noGrp="1" noChangeArrowheads="1"/>
          </p:cNvSpPr>
          <p:nvPr>
            <p:ph type="dt"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atin typeface="Calibri"/>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396875" y="692150"/>
            <a:ext cx="6154738" cy="3462338"/>
          </a:xfrm>
          <a:prstGeom prst="rect">
            <a:avLst/>
          </a:prstGeom>
          <a:noFill/>
          <a:ln w="9525">
            <a:solidFill>
              <a:srgbClr val="000000"/>
            </a:solidFill>
            <a:miter lim="800000"/>
            <a:headEnd/>
            <a:tailEnd/>
          </a:ln>
        </p:spPr>
      </p:sp>
      <p:sp>
        <p:nvSpPr>
          <p:cNvPr id="200709" name="Rectangle 5"/>
          <p:cNvSpPr>
            <a:spLocks noGrp="1" noChangeArrowheads="1"/>
          </p:cNvSpPr>
          <p:nvPr>
            <p:ph type="body" sz="quarter" idx="3"/>
          </p:nvPr>
        </p:nvSpPr>
        <p:spPr bwMode="auto">
          <a:xfrm>
            <a:off x="695325" y="4386263"/>
            <a:ext cx="5556250" cy="4154487"/>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0710" name="Rectangle 6"/>
          <p:cNvSpPr>
            <a:spLocks noGrp="1" noChangeArrowheads="1"/>
          </p:cNvSpPr>
          <p:nvPr>
            <p:ph type="ftr" sz="quarter" idx="4"/>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atin typeface="Calibri"/>
              </a:defRPr>
            </a:lvl1pPr>
          </a:lstStyle>
          <a:p>
            <a:pPr>
              <a:defRPr/>
            </a:pPr>
            <a:endParaRPr lang="en-US" dirty="0"/>
          </a:p>
        </p:txBody>
      </p:sp>
      <p:sp>
        <p:nvSpPr>
          <p:cNvPr id="200711" name="Rectangle 7"/>
          <p:cNvSpPr>
            <a:spLocks noGrp="1" noChangeArrowheads="1"/>
          </p:cNvSpPr>
          <p:nvPr>
            <p:ph type="sldNum" sz="quarter" idx="5"/>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atin typeface="Calibri"/>
              </a:defRPr>
            </a:lvl1pPr>
          </a:lstStyle>
          <a:p>
            <a:pPr>
              <a:defRPr/>
            </a:pPr>
            <a:fld id="{488BCBAF-E4A5-4AD2-B716-6B4C1F62F17A}" type="slidenum">
              <a:rPr lang="en-US" smtClean="0"/>
              <a:pPr>
                <a:defRPr/>
              </a:pPr>
              <a:t>‹#›</a:t>
            </a:fld>
            <a:endParaRPr lang="en-US" dirty="0"/>
          </a:p>
        </p:txBody>
      </p:sp>
    </p:spTree>
    <p:extLst>
      <p:ext uri="{BB962C8B-B14F-4D97-AF65-F5344CB8AC3E}">
        <p14:creationId xmlns:p14="http://schemas.microsoft.com/office/powerpoint/2010/main" val="3636927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mn-ea"/>
        <a:cs typeface="+mn-cs"/>
      </a:defRPr>
    </a:lvl1pPr>
    <a:lvl2pPr marL="457200" algn="l" rtl="0" eaLnBrk="0" fontAlgn="base" hangingPunct="0">
      <a:spcBef>
        <a:spcPct val="30000"/>
      </a:spcBef>
      <a:spcAft>
        <a:spcPct val="0"/>
      </a:spcAft>
      <a:defRPr sz="1200" kern="1200">
        <a:solidFill>
          <a:schemeClr val="tx1"/>
        </a:solidFill>
        <a:latin typeface="Calibri"/>
        <a:ea typeface="+mn-ea"/>
        <a:cs typeface="+mn-cs"/>
      </a:defRPr>
    </a:lvl2pPr>
    <a:lvl3pPr marL="914400" algn="l" rtl="0" eaLnBrk="0" fontAlgn="base" hangingPunct="0">
      <a:spcBef>
        <a:spcPct val="30000"/>
      </a:spcBef>
      <a:spcAft>
        <a:spcPct val="0"/>
      </a:spcAft>
      <a:defRPr sz="1200" kern="1200">
        <a:solidFill>
          <a:schemeClr val="tx1"/>
        </a:solidFill>
        <a:latin typeface="Calibri"/>
        <a:ea typeface="+mn-ea"/>
        <a:cs typeface="+mn-cs"/>
      </a:defRPr>
    </a:lvl3pPr>
    <a:lvl4pPr marL="1371600" algn="l" rtl="0" eaLnBrk="0" fontAlgn="base" hangingPunct="0">
      <a:spcBef>
        <a:spcPct val="30000"/>
      </a:spcBef>
      <a:spcAft>
        <a:spcPct val="0"/>
      </a:spcAft>
      <a:defRPr sz="1200" kern="1200">
        <a:solidFill>
          <a:schemeClr val="tx1"/>
        </a:solidFill>
        <a:latin typeface="Calibri"/>
        <a:ea typeface="+mn-ea"/>
        <a:cs typeface="+mn-cs"/>
      </a:defRPr>
    </a:lvl4pPr>
    <a:lvl5pPr marL="1828800" algn="l" rtl="0" eaLnBrk="0" fontAlgn="base" hangingPunct="0">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96875" y="692150"/>
            <a:ext cx="6154738" cy="3462338"/>
          </a:xfrm>
          <a:ln/>
        </p:spPr>
      </p:sp>
      <p:sp>
        <p:nvSpPr>
          <p:cNvPr id="46083" name="Notes Placeholder 2"/>
          <p:cNvSpPr>
            <a:spLocks noGrp="1"/>
          </p:cNvSpPr>
          <p:nvPr>
            <p:ph type="body" idx="1"/>
          </p:nvPr>
        </p:nvSpPr>
        <p:spPr>
          <a:noFill/>
          <a:ln/>
        </p:spPr>
        <p:txBody>
          <a:bodyPr/>
          <a:lstStyle/>
          <a:p>
            <a:endParaRPr lang="en-US" dirty="0"/>
          </a:p>
        </p:txBody>
      </p:sp>
      <p:sp>
        <p:nvSpPr>
          <p:cNvPr id="46084" name="Slide Number Placeholder 3"/>
          <p:cNvSpPr>
            <a:spLocks noGrp="1"/>
          </p:cNvSpPr>
          <p:nvPr>
            <p:ph type="sldNum" sz="quarter" idx="5"/>
          </p:nvPr>
        </p:nvSpPr>
        <p:spPr>
          <a:noFill/>
        </p:spPr>
        <p:txBody>
          <a:bodyPr/>
          <a:lstStyle/>
          <a:p>
            <a:fld id="{246A9538-15B0-4B39-B668-BFA3A0100FCD}" type="slidenum">
              <a:rPr lang="en-US"/>
              <a:pPr/>
              <a:t>1</a:t>
            </a:fld>
            <a:endParaRPr lang="en-US"/>
          </a:p>
        </p:txBody>
      </p:sp>
    </p:spTree>
    <p:extLst>
      <p:ext uri="{BB962C8B-B14F-4D97-AF65-F5344CB8AC3E}">
        <p14:creationId xmlns:p14="http://schemas.microsoft.com/office/powerpoint/2010/main" val="76659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10</a:t>
            </a:fld>
            <a:endParaRPr lang="en-US"/>
          </a:p>
        </p:txBody>
      </p:sp>
    </p:spTree>
    <p:extLst>
      <p:ext uri="{BB962C8B-B14F-4D97-AF65-F5344CB8AC3E}">
        <p14:creationId xmlns:p14="http://schemas.microsoft.com/office/powerpoint/2010/main" val="143666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11</a:t>
            </a:fld>
            <a:endParaRPr lang="en-US"/>
          </a:p>
        </p:txBody>
      </p:sp>
    </p:spTree>
    <p:extLst>
      <p:ext uri="{BB962C8B-B14F-4D97-AF65-F5344CB8AC3E}">
        <p14:creationId xmlns:p14="http://schemas.microsoft.com/office/powerpoint/2010/main" val="3697272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B864-76CE-3C49-2BB4-E6D0D54FF7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EECBF-7ACD-D0F5-C81D-B9E37B0B2270}"/>
              </a:ext>
            </a:extLst>
          </p:cNvPr>
          <p:cNvSpPr>
            <a:spLocks noGrp="1" noRot="1" noChangeAspect="1"/>
          </p:cNvSpPr>
          <p:nvPr>
            <p:ph type="sldImg"/>
          </p:nvPr>
        </p:nvSpPr>
        <p:spPr>
          <a:xfrm>
            <a:off x="396875" y="692150"/>
            <a:ext cx="6154738" cy="3462338"/>
          </a:xfrm>
        </p:spPr>
      </p:sp>
      <p:sp>
        <p:nvSpPr>
          <p:cNvPr id="3" name="Notes Placeholder 2">
            <a:extLst>
              <a:ext uri="{FF2B5EF4-FFF2-40B4-BE49-F238E27FC236}">
                <a16:creationId xmlns:a16="http://schemas.microsoft.com/office/drawing/2014/main" id="{71FF7061-C4CC-742F-98B8-CD304E42EE07}"/>
              </a:ext>
            </a:extLst>
          </p:cNvPr>
          <p:cNvSpPr>
            <a:spLocks noGrp="1"/>
          </p:cNvSpPr>
          <p:nvPr>
            <p:ph type="body" idx="1"/>
          </p:nvPr>
        </p:nvSpPr>
        <p:spPr/>
        <p:txBody>
          <a:bodyPr/>
          <a:lstStyle/>
          <a:p>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498C1687-4C86-C426-E09C-9553C13BF2FB}"/>
              </a:ext>
            </a:extLst>
          </p:cNvPr>
          <p:cNvSpPr>
            <a:spLocks noGrp="1"/>
          </p:cNvSpPr>
          <p:nvPr>
            <p:ph type="sldNum" sz="quarter" idx="10"/>
          </p:nvPr>
        </p:nvSpPr>
        <p:spPr/>
        <p:txBody>
          <a:bodyPr/>
          <a:lstStyle/>
          <a:p>
            <a:pPr>
              <a:defRPr/>
            </a:pPr>
            <a:fld id="{488BCBAF-E4A5-4AD2-B716-6B4C1F62F17A}" type="slidenum">
              <a:rPr lang="en-US" smtClean="0"/>
              <a:pPr>
                <a:defRPr/>
              </a:pPr>
              <a:t>12</a:t>
            </a:fld>
            <a:endParaRPr lang="en-US"/>
          </a:p>
        </p:txBody>
      </p:sp>
    </p:spTree>
    <p:extLst>
      <p:ext uri="{BB962C8B-B14F-4D97-AF65-F5344CB8AC3E}">
        <p14:creationId xmlns:p14="http://schemas.microsoft.com/office/powerpoint/2010/main" val="56610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E6D0-7682-7DF2-0FAE-82A252F4E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77DDD-9CCD-1079-3565-DA47DD7508A5}"/>
              </a:ext>
            </a:extLst>
          </p:cNvPr>
          <p:cNvSpPr>
            <a:spLocks noGrp="1" noRot="1" noChangeAspect="1"/>
          </p:cNvSpPr>
          <p:nvPr>
            <p:ph type="sldImg"/>
          </p:nvPr>
        </p:nvSpPr>
        <p:spPr>
          <a:xfrm>
            <a:off x="396875" y="692150"/>
            <a:ext cx="6154738" cy="3462338"/>
          </a:xfrm>
        </p:spPr>
      </p:sp>
      <p:sp>
        <p:nvSpPr>
          <p:cNvPr id="3" name="Notes Placeholder 2">
            <a:extLst>
              <a:ext uri="{FF2B5EF4-FFF2-40B4-BE49-F238E27FC236}">
                <a16:creationId xmlns:a16="http://schemas.microsoft.com/office/drawing/2014/main" id="{6FF9C92F-C4F8-C4E6-F48D-9C5C7A2C59C9}"/>
              </a:ext>
            </a:extLst>
          </p:cNvPr>
          <p:cNvSpPr>
            <a:spLocks noGrp="1"/>
          </p:cNvSpPr>
          <p:nvPr>
            <p:ph type="body" idx="1"/>
          </p:nvPr>
        </p:nvSpPr>
        <p:spPr/>
        <p:txBody>
          <a:bodyPr/>
          <a:lstStyle/>
          <a:p>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43FACEBD-1424-0EB5-5DF9-E789A19A0A87}"/>
              </a:ext>
            </a:extLst>
          </p:cNvPr>
          <p:cNvSpPr>
            <a:spLocks noGrp="1"/>
          </p:cNvSpPr>
          <p:nvPr>
            <p:ph type="sldNum" sz="quarter" idx="10"/>
          </p:nvPr>
        </p:nvSpPr>
        <p:spPr/>
        <p:txBody>
          <a:bodyPr/>
          <a:lstStyle/>
          <a:p>
            <a:pPr>
              <a:defRPr/>
            </a:pPr>
            <a:fld id="{488BCBAF-E4A5-4AD2-B716-6B4C1F62F17A}" type="slidenum">
              <a:rPr lang="en-US" smtClean="0"/>
              <a:pPr>
                <a:defRPr/>
              </a:pPr>
              <a:t>13</a:t>
            </a:fld>
            <a:endParaRPr lang="en-US"/>
          </a:p>
        </p:txBody>
      </p:sp>
    </p:spTree>
    <p:extLst>
      <p:ext uri="{BB962C8B-B14F-4D97-AF65-F5344CB8AC3E}">
        <p14:creationId xmlns:p14="http://schemas.microsoft.com/office/powerpoint/2010/main" val="262173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ED35-7978-6F93-E794-6568AEAED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69E8F-A8A0-4BCC-6299-12C23019D2CB}"/>
              </a:ext>
            </a:extLst>
          </p:cNvPr>
          <p:cNvSpPr>
            <a:spLocks noGrp="1" noRot="1" noChangeAspect="1"/>
          </p:cNvSpPr>
          <p:nvPr>
            <p:ph type="sldImg"/>
          </p:nvPr>
        </p:nvSpPr>
        <p:spPr>
          <a:xfrm>
            <a:off x="396875" y="692150"/>
            <a:ext cx="6154738" cy="3462338"/>
          </a:xfrm>
        </p:spPr>
      </p:sp>
      <p:sp>
        <p:nvSpPr>
          <p:cNvPr id="3" name="Notes Placeholder 2">
            <a:extLst>
              <a:ext uri="{FF2B5EF4-FFF2-40B4-BE49-F238E27FC236}">
                <a16:creationId xmlns:a16="http://schemas.microsoft.com/office/drawing/2014/main" id="{1DA81917-A5FD-ADA5-69EB-1157CD5357D3}"/>
              </a:ext>
            </a:extLst>
          </p:cNvPr>
          <p:cNvSpPr>
            <a:spLocks noGrp="1"/>
          </p:cNvSpPr>
          <p:nvPr>
            <p:ph type="body" idx="1"/>
          </p:nvPr>
        </p:nvSpPr>
        <p:spPr/>
        <p:txBody>
          <a:bodyPr/>
          <a:lstStyle/>
          <a:p>
            <a:r>
              <a:rPr lang="et" sz="1200" b="1" kern="1200" dirty="0">
                <a:solidFill>
                  <a:schemeClr val="tx1"/>
                </a:solidFill>
                <a:effectLst/>
                <a:latin typeface="Calibri"/>
                <a:ea typeface="+mn-ea"/>
                <a:cs typeface="+mn-cs"/>
              </a:rPr>
              <a:t>MISSIOON</a:t>
            </a:r>
          </a:p>
          <a:p>
            <a:br>
              <a:rPr lang="en-US" sz="1200" b="1" kern="1200" dirty="0">
                <a:solidFill>
                  <a:schemeClr val="tx1"/>
                </a:solidFill>
                <a:effectLst/>
                <a:latin typeface="Calibri"/>
                <a:ea typeface="+mn-ea"/>
                <a:cs typeface="+mn-cs"/>
              </a:rPr>
            </a:br>
            <a:r>
              <a:rPr lang="et" sz="1200" b="1" kern="1200" dirty="0">
                <a:solidFill>
                  <a:schemeClr val="tx1"/>
                </a:solidFill>
                <a:effectLst/>
                <a:latin typeface="Calibri"/>
                <a:ea typeface="+mn-ea"/>
                <a:cs typeface="+mn-cs"/>
              </a:rPr>
              <a:t>Teine oluline küsimus kerkis esile, kui ILI asutajaliikmed palvetasid ja palusid Jumala juhatust:</a:t>
            </a:r>
          </a:p>
          <a:p>
            <a:endParaRPr lang="en-US" sz="1200" b="1" i="1" kern="1200" dirty="0">
              <a:solidFill>
                <a:schemeClr val="tx1"/>
              </a:solidFill>
              <a:effectLst/>
              <a:latin typeface="Calibri"/>
              <a:ea typeface="+mn-ea"/>
              <a:cs typeface="+mn-cs"/>
            </a:endParaRPr>
          </a:p>
          <a:p>
            <a:r>
              <a:rPr lang="et" sz="1200" b="1" i="1" kern="1200" dirty="0">
                <a:solidFill>
                  <a:schemeClr val="tx1"/>
                </a:solidFill>
                <a:effectLst/>
                <a:latin typeface="Calibri"/>
                <a:ea typeface="+mn-ea"/>
                <a:cs typeface="+mn-cs"/>
              </a:rPr>
              <a:t>Millised omadused iseloomustavad kristlikke juhte, kes ajalugu muudavad?</a:t>
            </a:r>
          </a:p>
          <a:p>
            <a:endParaRPr lang="en-US" sz="1200" b="1" i="1"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t" sz="1200" b="1" kern="1200" dirty="0">
                <a:solidFill>
                  <a:schemeClr val="tx1"/>
                </a:solidFill>
                <a:effectLst/>
                <a:latin typeface="Calibri"/>
                <a:ea typeface="+mn-ea"/>
                <a:cs typeface="+mn-cs"/>
              </a:rPr>
              <a:t>Nende ainulaadsete tahkude äratundmine nende usus, mõtlemises, oskustes ja tegudes võiks ajalugu muuta, kui need omadused teiste elus mitmekordistuksid.</a:t>
            </a:r>
          </a:p>
          <a:p>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78041F47-C9A2-EE58-2F8F-B721AEF57D53}"/>
              </a:ext>
            </a:extLst>
          </p:cNvPr>
          <p:cNvSpPr>
            <a:spLocks noGrp="1"/>
          </p:cNvSpPr>
          <p:nvPr>
            <p:ph type="sldNum" sz="quarter" idx="10"/>
          </p:nvPr>
        </p:nvSpPr>
        <p:spPr/>
        <p:txBody>
          <a:bodyPr/>
          <a:lstStyle/>
          <a:p>
            <a:pPr>
              <a:defRPr/>
            </a:pPr>
            <a:fld id="{488BCBAF-E4A5-4AD2-B716-6B4C1F62F17A}" type="slidenum">
              <a:rPr lang="en-US" smtClean="0"/>
              <a:pPr>
                <a:defRPr/>
              </a:pPr>
              <a:t>14</a:t>
            </a:fld>
            <a:endParaRPr lang="en-US"/>
          </a:p>
        </p:txBody>
      </p:sp>
    </p:spTree>
    <p:extLst>
      <p:ext uri="{BB962C8B-B14F-4D97-AF65-F5344CB8AC3E}">
        <p14:creationId xmlns:p14="http://schemas.microsoft.com/office/powerpoint/2010/main" val="216496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a:ea typeface="+mn-ea"/>
              <a:cs typeface="+mn-cs"/>
            </a:endParaRPr>
          </a:p>
          <a:p>
            <a:endParaRPr lang="en-US" sz="1200"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15</a:t>
            </a:fld>
            <a:endParaRPr lang="en-US"/>
          </a:p>
        </p:txBody>
      </p:sp>
    </p:spTree>
    <p:extLst>
      <p:ext uri="{BB962C8B-B14F-4D97-AF65-F5344CB8AC3E}">
        <p14:creationId xmlns:p14="http://schemas.microsoft.com/office/powerpoint/2010/main" val="761433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16</a:t>
            </a:fld>
            <a:endParaRPr lang="en-US" dirty="0"/>
          </a:p>
        </p:txBody>
      </p:sp>
    </p:spTree>
    <p:extLst>
      <p:ext uri="{BB962C8B-B14F-4D97-AF65-F5344CB8AC3E}">
        <p14:creationId xmlns:p14="http://schemas.microsoft.com/office/powerpoint/2010/main" val="341601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17</a:t>
            </a:fld>
            <a:endParaRPr lang="en-US" dirty="0"/>
          </a:p>
        </p:txBody>
      </p:sp>
    </p:spTree>
    <p:extLst>
      <p:ext uri="{BB962C8B-B14F-4D97-AF65-F5344CB8AC3E}">
        <p14:creationId xmlns:p14="http://schemas.microsoft.com/office/powerpoint/2010/main" val="80064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kern="1200" dirty="0">
              <a:solidFill>
                <a:schemeClr val="tx1"/>
              </a:solidFill>
              <a:effectLst/>
              <a:latin typeface="Calibri"/>
              <a:ea typeface="+mn-ea"/>
              <a:cs typeface="+mn-cs"/>
            </a:endParaRPr>
          </a:p>
        </p:txBody>
      </p:sp>
      <p:sp>
        <p:nvSpPr>
          <p:cNvPr id="4" name="Slide Number Placeholder 3"/>
          <p:cNvSpPr>
            <a:spLocks noGrp="1"/>
          </p:cNvSpPr>
          <p:nvPr>
            <p:ph type="sldNum" sz="quarter" idx="5"/>
          </p:nvPr>
        </p:nvSpPr>
        <p:spPr/>
        <p:txBody>
          <a:bodyPr/>
          <a:lstStyle/>
          <a:p>
            <a:pPr>
              <a:defRPr/>
            </a:pPr>
            <a:fld id="{488BCBAF-E4A5-4AD2-B716-6B4C1F62F17A}" type="slidenum">
              <a:rPr lang="en-US" smtClean="0"/>
              <a:pPr>
                <a:defRPr/>
              </a:pPr>
              <a:t>18</a:t>
            </a:fld>
            <a:endParaRPr lang="en-US" dirty="0"/>
          </a:p>
        </p:txBody>
      </p:sp>
    </p:spTree>
    <p:extLst>
      <p:ext uri="{BB962C8B-B14F-4D97-AF65-F5344CB8AC3E}">
        <p14:creationId xmlns:p14="http://schemas.microsoft.com/office/powerpoint/2010/main" val="302658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 sz="1200" b="1" kern="1200" dirty="0">
                <a:solidFill>
                  <a:schemeClr val="tx1"/>
                </a:solidFill>
                <a:effectLst/>
                <a:latin typeface="Calibri"/>
                <a:ea typeface="+mn-ea"/>
                <a:cs typeface="+mn-cs"/>
              </a:rPr>
              <a:t>Kristuse ohverdus oli piisav ja suunatud meestele ja naistele igast maailma rahvast.</a:t>
            </a:r>
          </a:p>
          <a:p>
            <a:r>
              <a:rPr lang="et" sz="1200" b="1" kern="1200" dirty="0">
                <a:solidFill>
                  <a:schemeClr val="tx1"/>
                </a:solidFill>
                <a:effectLst/>
                <a:latin typeface="Calibri"/>
                <a:ea typeface="+mn-ea"/>
                <a:cs typeface="+mn-cs"/>
              </a:rPr>
              <a:t>Evangeeliumi elu muutva väega tuleb ikka veel jõuda enam kui viie miljardi inimeseni – kahe kolmandikuni maailma elanikkonnast. Kristlastena on meil kästud...</a:t>
            </a:r>
          </a:p>
          <a:p>
            <a:endParaRPr lang="en-US" sz="1200" b="0" i="0" u="none" strike="noStrike" kern="1200" baseline="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19</a:t>
            </a:fld>
            <a:endParaRPr lang="en-US" dirty="0"/>
          </a:p>
        </p:txBody>
      </p:sp>
    </p:spTree>
    <p:extLst>
      <p:ext uri="{BB962C8B-B14F-4D97-AF65-F5344CB8AC3E}">
        <p14:creationId xmlns:p14="http://schemas.microsoft.com/office/powerpoint/2010/main" val="17335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et" sz="1200" b="1" kern="1200" dirty="0">
                <a:solidFill>
                  <a:schemeClr val="tx1"/>
                </a:solidFill>
                <a:effectLst/>
                <a:latin typeface="Calibri"/>
                <a:ea typeface="+mn-ea"/>
                <a:cs typeface="+mn-cs"/>
              </a:rPr>
              <a:t>Keskajal rääkis Jumal Itaalia linnas Assisis ühele noorele mehele sooviga „parandada oma kirikut“. Assisi Franciscusest sai hiljem ühe katoliku kiriku olulisema kloostriordu juht. Franciscuse sõnade ja elu mõju kajab läbi sajandite ja mõjutab inimesi tänapäevalgi. Kuueteistkümnendal sajandil muutis maailma protestantlik reformatsioon, mille algatas noor preester Martin Luther Saksamaa väikeses nurgas. Paar sajandit hiljem säästis Inglismaa verisest talurahvarevolutsioonist John ja Charles Wesley algatatud evangeelne ärkamine.</a:t>
            </a:r>
          </a:p>
          <a:p>
            <a:endParaRPr lang="en-US" sz="1200" b="1" kern="1200" dirty="0">
              <a:solidFill>
                <a:schemeClr val="tx1"/>
              </a:solidFill>
              <a:effectLst/>
              <a:latin typeface="Calibri"/>
              <a:ea typeface="+mn-ea"/>
              <a:cs typeface="+mn-cs"/>
            </a:endParaRPr>
          </a:p>
          <a:p>
            <a:r>
              <a:rPr lang="et" sz="1200" b="1" kern="1200" dirty="0">
                <a:solidFill>
                  <a:schemeClr val="tx1"/>
                </a:solidFill>
                <a:effectLst/>
                <a:latin typeface="Calibri"/>
                <a:ea typeface="+mn-ea"/>
                <a:cs typeface="+mn-cs"/>
              </a:rPr>
              <a:t>Eelmisel sajandil oli Ameerika Ühendriikide lõunaosast pärit jutlustajal dr Martin Luther King Jr.-il „unistus“ ja tema algatatud liikumine aitas muuta ühe rahva nägu ja kujundada tänapäeva maailma mõtteviisi. Samuti puudutas eelmisel sajandil väikest kasvu albaania naine, keda tunti ema Teresana, lugematute vaeste meeste, naiste ja laste elusid, andes eeskuju abivajajate teenimiseks ja kannatuste leevendamiseks kogu maailmas.</a:t>
            </a:r>
          </a:p>
          <a:p>
            <a:endParaRPr lang="en-US" sz="1200" b="1" kern="1200" dirty="0">
              <a:solidFill>
                <a:schemeClr val="tx1"/>
              </a:solidFill>
              <a:effectLst/>
              <a:latin typeface="Calibri"/>
              <a:ea typeface="+mn-ea"/>
              <a:cs typeface="+mn-cs"/>
            </a:endParaRPr>
          </a:p>
          <a:p>
            <a:r>
              <a:rPr lang="et" sz="1200" b="1" kern="1200" dirty="0">
                <a:solidFill>
                  <a:schemeClr val="tx1"/>
                </a:solidFill>
                <a:effectLst/>
                <a:latin typeface="Calibri"/>
                <a:ea typeface="+mn-ea"/>
                <a:cs typeface="+mn-cs"/>
              </a:rPr>
              <a:t>Kõik need mehed ja naised olid omal ajal ajaloo tegijad. Mõnel oli globaalne mõju, teised aga soodustasid vähem laiaulatuslikke – kuid mitte vähem olulisi – muutusi. Nende ja paljude teiste sündmuste ja liikumiste näidete ühiseks jooneks on juht, kellel on visioon, unistus ja plaan. Selle tulemusena juhtis ta teisi liikumises, mis tõi kaasa muutusi ja muutis lõpuks ajaloo kulgu.</a:t>
            </a: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a:t>
            </a:fld>
            <a:endParaRPr lang="en-US" dirty="0"/>
          </a:p>
        </p:txBody>
      </p:sp>
    </p:spTree>
    <p:extLst>
      <p:ext uri="{BB962C8B-B14F-4D97-AF65-F5344CB8AC3E}">
        <p14:creationId xmlns:p14="http://schemas.microsoft.com/office/powerpoint/2010/main" val="397706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971C1-439B-3D8D-4678-21CA37FE3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27822-1BA8-64EA-DE00-ABDDA01EA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6F7F9-17A9-7463-4A51-FE6CB18F9E3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kern="1200" dirty="0">
              <a:solidFill>
                <a:schemeClr val="tx1"/>
              </a:solidFill>
              <a:effectLst/>
              <a:latin typeface="Calibri"/>
              <a:ea typeface="+mn-ea"/>
              <a:cs typeface="+mn-cs"/>
            </a:endParaRPr>
          </a:p>
        </p:txBody>
      </p:sp>
      <p:sp>
        <p:nvSpPr>
          <p:cNvPr id="4" name="Slide Number Placeholder 3">
            <a:extLst>
              <a:ext uri="{FF2B5EF4-FFF2-40B4-BE49-F238E27FC236}">
                <a16:creationId xmlns:a16="http://schemas.microsoft.com/office/drawing/2014/main" id="{41CEAD4D-B842-EB52-7AF7-3A40173191A4}"/>
              </a:ext>
            </a:extLst>
          </p:cNvPr>
          <p:cNvSpPr>
            <a:spLocks noGrp="1"/>
          </p:cNvSpPr>
          <p:nvPr>
            <p:ph type="sldNum" sz="quarter" idx="5"/>
          </p:nvPr>
        </p:nvSpPr>
        <p:spPr/>
        <p:txBody>
          <a:bodyPr/>
          <a:lstStyle/>
          <a:p>
            <a:pPr>
              <a:defRPr/>
            </a:pPr>
            <a:fld id="{488BCBAF-E4A5-4AD2-B716-6B4C1F62F17A}" type="slidenum">
              <a:rPr lang="en-US" smtClean="0"/>
              <a:pPr>
                <a:defRPr/>
              </a:pPr>
              <a:t>20</a:t>
            </a:fld>
            <a:endParaRPr lang="en-US" dirty="0"/>
          </a:p>
        </p:txBody>
      </p:sp>
    </p:spTree>
    <p:extLst>
      <p:ext uri="{BB962C8B-B14F-4D97-AF65-F5344CB8AC3E}">
        <p14:creationId xmlns:p14="http://schemas.microsoft.com/office/powerpoint/2010/main" val="323856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396875" y="692150"/>
            <a:ext cx="6154738" cy="3462338"/>
          </a:xfrm>
          <a:ln/>
        </p:spPr>
      </p:sp>
      <p:sp>
        <p:nvSpPr>
          <p:cNvPr id="47107" name="Notes Placeholder 2"/>
          <p:cNvSpPr>
            <a:spLocks noGrp="1"/>
          </p:cNvSpPr>
          <p:nvPr>
            <p:ph type="body" idx="1"/>
          </p:nvPr>
        </p:nvSpPr>
        <p:spPr>
          <a:noFill/>
          <a:ln/>
        </p:spPr>
        <p:txBody>
          <a:bodyPr/>
          <a:lstStyle/>
          <a:p>
            <a:r>
              <a:rPr lang="et" sz="1200" b="1" kern="1200" dirty="0">
                <a:solidFill>
                  <a:schemeClr val="tx1"/>
                </a:solidFill>
                <a:effectLst/>
                <a:latin typeface="Calibri"/>
                <a:ea typeface="+mn-ea"/>
                <a:cs typeface="+mn-cs"/>
              </a:rPr>
              <a:t>JÄRELDUS</a:t>
            </a:r>
            <a:endParaRPr lang="en-US" sz="1200" kern="1200" dirty="0">
              <a:solidFill>
                <a:schemeClr val="tx1"/>
              </a:solidFill>
              <a:effectLst/>
              <a:latin typeface="Calibri"/>
              <a:ea typeface="+mn-ea"/>
              <a:cs typeface="+mn-cs"/>
            </a:endParaRPr>
          </a:p>
          <a:p>
            <a:r>
              <a:rPr lang="et" sz="1200" b="1" kern="1200" dirty="0">
                <a:solidFill>
                  <a:schemeClr val="tx1"/>
                </a:solidFill>
                <a:effectLst/>
                <a:latin typeface="Calibri"/>
                <a:ea typeface="+mn-ea"/>
                <a:cs typeface="+mn-cs"/>
              </a:rPr>
              <a:t>William Carey oli alandlik kingsepp ja ilmikjuht 17. sajandi Inglismaal. Ta vastas Jumala kutsele viia evangeelium Indiasse, hoolimata oma eakaaslaste ja ülemuste suurest vastuseisust. Tänapäeval tuntakse Careyt kui „tänapäevase misjoni isa“. Tema eluaegne kristlik teenistus muutis ajalugu. Olgu tema allolevad sõnad inspiratsiooniks sellele koolitusele ja teie juhtimisele.</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t" sz="1200" b="1" i="1" kern="1200" dirty="0">
                <a:solidFill>
                  <a:schemeClr val="tx1"/>
                </a:solidFill>
                <a:effectLst/>
                <a:latin typeface="Calibri"/>
                <a:ea typeface="+mn-ea"/>
                <a:cs typeface="+mn-cs"/>
              </a:rPr>
              <a:t>"Oota Jumalalt suuri asju. Püüa Jumala heaks suuri asju teha."</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lang="en-US" b="1" dirty="0"/>
          </a:p>
        </p:txBody>
      </p:sp>
      <p:sp>
        <p:nvSpPr>
          <p:cNvPr id="47108" name="Slide Number Placeholder 3"/>
          <p:cNvSpPr>
            <a:spLocks noGrp="1"/>
          </p:cNvSpPr>
          <p:nvPr>
            <p:ph type="sldNum" sz="quarter" idx="5"/>
          </p:nvPr>
        </p:nvSpPr>
        <p:spPr>
          <a:noFill/>
        </p:spPr>
        <p:txBody>
          <a:bodyPr/>
          <a:lstStyle/>
          <a:p>
            <a:fld id="{6CDFF222-9620-4095-BC26-0F4A809DE77F}" type="slidenum">
              <a:rPr lang="en-US"/>
              <a:pPr/>
              <a:t>21</a:t>
            </a:fld>
            <a:endParaRPr lang="en-US"/>
          </a:p>
        </p:txBody>
      </p:sp>
    </p:spTree>
    <p:extLst>
      <p:ext uri="{BB962C8B-B14F-4D97-AF65-F5344CB8AC3E}">
        <p14:creationId xmlns:p14="http://schemas.microsoft.com/office/powerpoint/2010/main" val="310293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88BCBAF-E4A5-4AD2-B716-6B4C1F62F17A}" type="slidenum">
              <a:rPr lang="en-US" smtClean="0"/>
              <a:pPr>
                <a:defRPr/>
              </a:pPr>
              <a:t>3</a:t>
            </a:fld>
            <a:endParaRPr lang="en-US" dirty="0"/>
          </a:p>
        </p:txBody>
      </p:sp>
    </p:spTree>
    <p:extLst>
      <p:ext uri="{BB962C8B-B14F-4D97-AF65-F5344CB8AC3E}">
        <p14:creationId xmlns:p14="http://schemas.microsoft.com/office/powerpoint/2010/main" val="295195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5E84-F2FE-D5F9-8020-963B3D970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202BA-94FF-821B-71BD-1B8AD6DB6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F32E6-0992-7226-C2F7-6805C680E09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1" i="0" kern="1200" dirty="0">
              <a:solidFill>
                <a:srgbClr val="C00000"/>
              </a:solidFill>
              <a:effectLst/>
              <a:latin typeface="Calibri"/>
              <a:ea typeface="+mn-ea"/>
              <a:cs typeface="+mn-cs"/>
            </a:endParaRPr>
          </a:p>
          <a:p>
            <a:endParaRPr lang="en-US" dirty="0"/>
          </a:p>
        </p:txBody>
      </p:sp>
      <p:sp>
        <p:nvSpPr>
          <p:cNvPr id="4" name="Slide Number Placeholder 3">
            <a:extLst>
              <a:ext uri="{FF2B5EF4-FFF2-40B4-BE49-F238E27FC236}">
                <a16:creationId xmlns:a16="http://schemas.microsoft.com/office/drawing/2014/main" id="{2C9C2330-292C-A2DE-25C5-89832075EB9E}"/>
              </a:ext>
            </a:extLst>
          </p:cNvPr>
          <p:cNvSpPr>
            <a:spLocks noGrp="1"/>
          </p:cNvSpPr>
          <p:nvPr>
            <p:ph type="sldNum" sz="quarter" idx="5"/>
          </p:nvPr>
        </p:nvSpPr>
        <p:spPr/>
        <p:txBody>
          <a:bodyPr/>
          <a:lstStyle/>
          <a:p>
            <a:pPr>
              <a:defRPr/>
            </a:pPr>
            <a:fld id="{488BCBAF-E4A5-4AD2-B716-6B4C1F62F17A}" type="slidenum">
              <a:rPr lang="en-US" smtClean="0"/>
              <a:pPr>
                <a:defRPr/>
              </a:pPr>
              <a:t>4</a:t>
            </a:fld>
            <a:endParaRPr lang="en-US" dirty="0"/>
          </a:p>
        </p:txBody>
      </p:sp>
    </p:spTree>
    <p:extLst>
      <p:ext uri="{BB962C8B-B14F-4D97-AF65-F5344CB8AC3E}">
        <p14:creationId xmlns:p14="http://schemas.microsoft.com/office/powerpoint/2010/main" val="400106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F5BC8-82E6-44AD-FA30-745A58CFE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DFB5E-3697-B480-792D-544B134C2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470C9-4544-B5AD-8609-2B2CF7BE3B8A}"/>
              </a:ext>
            </a:extLst>
          </p:cNvPr>
          <p:cNvSpPr>
            <a:spLocks noGrp="1"/>
          </p:cNvSpPr>
          <p:nvPr>
            <p:ph type="body" idx="1"/>
          </p:nvPr>
        </p:nvSpPr>
        <p:spPr/>
        <p:txBody>
          <a:bodyPr/>
          <a:lstStyle/>
          <a:p>
            <a:endParaRPr lang="es-ES_tradnl" dirty="0"/>
          </a:p>
        </p:txBody>
      </p:sp>
      <p:sp>
        <p:nvSpPr>
          <p:cNvPr id="4" name="Slide Number Placeholder 3">
            <a:extLst>
              <a:ext uri="{FF2B5EF4-FFF2-40B4-BE49-F238E27FC236}">
                <a16:creationId xmlns:a16="http://schemas.microsoft.com/office/drawing/2014/main" id="{2BD22B3C-CD59-84D8-E7D2-5376CF098A56}"/>
              </a:ext>
            </a:extLst>
          </p:cNvPr>
          <p:cNvSpPr>
            <a:spLocks noGrp="1"/>
          </p:cNvSpPr>
          <p:nvPr>
            <p:ph type="sldNum" sz="quarter" idx="5"/>
          </p:nvPr>
        </p:nvSpPr>
        <p:spPr/>
        <p:txBody>
          <a:bodyPr/>
          <a:lstStyle/>
          <a:p>
            <a:pPr>
              <a:defRPr/>
            </a:pPr>
            <a:fld id="{488BCBAF-E4A5-4AD2-B716-6B4C1F62F17A}" type="slidenum">
              <a:rPr lang="en-US" smtClean="0"/>
              <a:pPr>
                <a:defRPr/>
              </a:pPr>
              <a:t>5</a:t>
            </a:fld>
            <a:endParaRPr lang="en-US" dirty="0"/>
          </a:p>
        </p:txBody>
      </p:sp>
    </p:spTree>
    <p:extLst>
      <p:ext uri="{BB962C8B-B14F-4D97-AF65-F5344CB8AC3E}">
        <p14:creationId xmlns:p14="http://schemas.microsoft.com/office/powerpoint/2010/main" val="200876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pPr>
              <a:defRPr/>
            </a:pPr>
            <a:fld id="{488BCBAF-E4A5-4AD2-B716-6B4C1F62F17A}" type="slidenum">
              <a:rPr lang="en-US" smtClean="0"/>
              <a:pPr>
                <a:defRPr/>
              </a:pPr>
              <a:t>6</a:t>
            </a:fld>
            <a:endParaRPr lang="en-US" dirty="0"/>
          </a:p>
        </p:txBody>
      </p:sp>
    </p:spTree>
    <p:extLst>
      <p:ext uri="{BB962C8B-B14F-4D97-AF65-F5344CB8AC3E}">
        <p14:creationId xmlns:p14="http://schemas.microsoft.com/office/powerpoint/2010/main" val="29416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B18F0-C4C9-B9E3-B7EF-0FD40D4C6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E08EF-03BB-F077-3BFC-EA4D525AD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379AC-A9C8-7406-2799-A2A712403CF7}"/>
              </a:ext>
            </a:extLst>
          </p:cNvPr>
          <p:cNvSpPr>
            <a:spLocks noGrp="1"/>
          </p:cNvSpPr>
          <p:nvPr>
            <p:ph type="body" idx="1"/>
          </p:nvPr>
        </p:nvSpPr>
        <p:spPr/>
        <p:txBody>
          <a:bodyPr/>
          <a:lstStyle/>
          <a:p>
            <a:endParaRPr lang="es-ES_tradnl" dirty="0"/>
          </a:p>
        </p:txBody>
      </p:sp>
      <p:sp>
        <p:nvSpPr>
          <p:cNvPr id="4" name="Slide Number Placeholder 3">
            <a:extLst>
              <a:ext uri="{FF2B5EF4-FFF2-40B4-BE49-F238E27FC236}">
                <a16:creationId xmlns:a16="http://schemas.microsoft.com/office/drawing/2014/main" id="{6C576ABA-E1AC-A49B-17E2-8BF85B90B7F3}"/>
              </a:ext>
            </a:extLst>
          </p:cNvPr>
          <p:cNvSpPr>
            <a:spLocks noGrp="1"/>
          </p:cNvSpPr>
          <p:nvPr>
            <p:ph type="sldNum" sz="quarter" idx="5"/>
          </p:nvPr>
        </p:nvSpPr>
        <p:spPr/>
        <p:txBody>
          <a:bodyPr/>
          <a:lstStyle/>
          <a:p>
            <a:pPr>
              <a:defRPr/>
            </a:pPr>
            <a:fld id="{488BCBAF-E4A5-4AD2-B716-6B4C1F62F17A}" type="slidenum">
              <a:rPr lang="en-US" smtClean="0"/>
              <a:pPr>
                <a:defRPr/>
              </a:pPr>
              <a:t>7</a:t>
            </a:fld>
            <a:endParaRPr lang="en-US" dirty="0"/>
          </a:p>
        </p:txBody>
      </p:sp>
    </p:spTree>
    <p:extLst>
      <p:ext uri="{BB962C8B-B14F-4D97-AF65-F5344CB8AC3E}">
        <p14:creationId xmlns:p14="http://schemas.microsoft.com/office/powerpoint/2010/main" val="145430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64619-5174-830A-A676-44B51FBE4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9BEAC-88F5-8DE3-DEE7-E594C8C0F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71D42-D10E-139F-B035-16CC83C37A55}"/>
              </a:ext>
            </a:extLst>
          </p:cNvPr>
          <p:cNvSpPr>
            <a:spLocks noGrp="1"/>
          </p:cNvSpPr>
          <p:nvPr>
            <p:ph type="body" idx="1"/>
          </p:nvPr>
        </p:nvSpPr>
        <p:spPr/>
        <p:txBody>
          <a:bodyPr/>
          <a:lstStyle/>
          <a:p>
            <a:endParaRPr lang="es-ES_tradnl" dirty="0"/>
          </a:p>
        </p:txBody>
      </p:sp>
      <p:sp>
        <p:nvSpPr>
          <p:cNvPr id="4" name="Slide Number Placeholder 3">
            <a:extLst>
              <a:ext uri="{FF2B5EF4-FFF2-40B4-BE49-F238E27FC236}">
                <a16:creationId xmlns:a16="http://schemas.microsoft.com/office/drawing/2014/main" id="{EA69D777-F33C-C48C-F265-87551AF8B4BD}"/>
              </a:ext>
            </a:extLst>
          </p:cNvPr>
          <p:cNvSpPr>
            <a:spLocks noGrp="1"/>
          </p:cNvSpPr>
          <p:nvPr>
            <p:ph type="sldNum" sz="quarter" idx="5"/>
          </p:nvPr>
        </p:nvSpPr>
        <p:spPr/>
        <p:txBody>
          <a:bodyPr/>
          <a:lstStyle/>
          <a:p>
            <a:pPr>
              <a:defRPr/>
            </a:pPr>
            <a:fld id="{488BCBAF-E4A5-4AD2-B716-6B4C1F62F17A}" type="slidenum">
              <a:rPr lang="en-US" smtClean="0"/>
              <a:pPr>
                <a:defRPr/>
              </a:pPr>
              <a:t>8</a:t>
            </a:fld>
            <a:endParaRPr lang="en-US" dirty="0"/>
          </a:p>
        </p:txBody>
      </p:sp>
    </p:spTree>
    <p:extLst>
      <p:ext uri="{BB962C8B-B14F-4D97-AF65-F5344CB8AC3E}">
        <p14:creationId xmlns:p14="http://schemas.microsoft.com/office/powerpoint/2010/main" val="15456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effectLst/>
              <a:latin typeface="Calibri"/>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9</a:t>
            </a:fld>
            <a:endParaRPr lang="en-US"/>
          </a:p>
        </p:txBody>
      </p:sp>
    </p:spTree>
    <p:extLst>
      <p:ext uri="{BB962C8B-B14F-4D97-AF65-F5344CB8AC3E}">
        <p14:creationId xmlns:p14="http://schemas.microsoft.com/office/powerpoint/2010/main" val="143666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3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0271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95336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83B06-31E1-754F-B92E-55A5557E52C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8248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83B06-31E1-754F-B92E-55A5557E52C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6061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83B06-31E1-754F-B92E-55A5557E52C8}"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004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83B06-31E1-754F-B92E-55A5557E52C8}"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4061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83B06-31E1-754F-B92E-55A5557E52C8}"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43962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3283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C383B06-31E1-754F-B92E-55A5557E52C8}" type="datetimeFigureOut">
              <a:rPr lang="en-US" smtClean="0"/>
              <a:t>8/27/2025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7BF607B-CFEC-624C-BDA8-BCB40B22F743}" type="slidenum">
              <a:rPr lang="en-US" smtClean="0"/>
              <a:t>‹#›</a:t>
            </a:fld>
            <a:endParaRPr lang="en-US"/>
          </a:p>
        </p:txBody>
      </p:sp>
    </p:spTree>
    <p:extLst>
      <p:ext uri="{BB962C8B-B14F-4D97-AF65-F5344CB8AC3E}">
        <p14:creationId xmlns:p14="http://schemas.microsoft.com/office/powerpoint/2010/main" val="174592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948"/>
          <a:stretch/>
        </p:blipFill>
        <p:spPr>
          <a:xfrm>
            <a:off x="0" y="-27071"/>
            <a:ext cx="9144000" cy="5197642"/>
          </a:xfrm>
          <a:prstGeom prst="rect">
            <a:avLst/>
          </a:prstGeom>
        </p:spPr>
      </p:pic>
      <p:sp>
        <p:nvSpPr>
          <p:cNvPr id="12" name="Rectangle 11"/>
          <p:cNvSpPr/>
          <p:nvPr/>
        </p:nvSpPr>
        <p:spPr>
          <a:xfrm>
            <a:off x="0" y="4349389"/>
            <a:ext cx="9144000" cy="576659"/>
          </a:xfrm>
          <a:prstGeom prst="rect">
            <a:avLst/>
          </a:prstGeom>
          <a:solidFill>
            <a:srgbClr val="E1612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2009" y="2570850"/>
            <a:ext cx="3594358" cy="1446550"/>
          </a:xfrm>
          <a:prstGeom prst="rect">
            <a:avLst/>
          </a:prstGeom>
          <a:noFill/>
        </p:spPr>
        <p:txBody>
          <a:bodyPr wrap="square" lIns="91440" tIns="45720" rIns="91440" bIns="45720" rtlCol="0" anchor="t">
            <a:spAutoFit/>
          </a:bodyPr>
          <a:lstStyle/>
          <a:p>
            <a:r>
              <a:rPr lang="et" sz="4400" dirty="0">
                <a:solidFill>
                  <a:schemeClr val="bg1"/>
                </a:solidFill>
                <a:latin typeface="Raleway"/>
              </a:rPr>
              <a:t>Jumala riigi edendamine</a:t>
            </a:r>
            <a:endParaRPr lang="en-US" sz="4400" dirty="0">
              <a:solidFill>
                <a:schemeClr val="bg1"/>
              </a:solidFill>
              <a:latin typeface="Raleway"/>
            </a:endParaRPr>
          </a:p>
        </p:txBody>
      </p:sp>
      <p:sp>
        <p:nvSpPr>
          <p:cNvPr id="8" name="TextBox 7"/>
          <p:cNvSpPr txBox="1"/>
          <p:nvPr/>
        </p:nvSpPr>
        <p:spPr>
          <a:xfrm>
            <a:off x="202010" y="4376109"/>
            <a:ext cx="7205031" cy="523220"/>
          </a:xfrm>
          <a:prstGeom prst="rect">
            <a:avLst/>
          </a:prstGeom>
          <a:noFill/>
        </p:spPr>
        <p:txBody>
          <a:bodyPr wrap="square" rtlCol="0">
            <a:spAutoFit/>
          </a:bodyPr>
          <a:lstStyle/>
          <a:p>
            <a:r>
              <a:rPr lang="et" sz="2800" dirty="0" err="1">
                <a:solidFill>
                  <a:schemeClr val="bg2">
                    <a:lumMod val="10000"/>
                  </a:schemeClr>
                </a:solidFill>
                <a:latin typeface="Source Sans Pro" panose="020B0503030403020204" pitchFamily="34" charset="0"/>
                <a:ea typeface="Source Sans Pro" panose="020B0503030403020204" pitchFamily="34" charset="0"/>
              </a:rPr>
              <a:t>Jumala väljavalamine </a:t>
            </a:r>
            <a:r>
              <a:rPr lang="et" sz="2800" dirty="0">
                <a:solidFill>
                  <a:schemeClr val="bg2">
                    <a:lumMod val="10000"/>
                  </a:schemeClr>
                </a:solidFill>
                <a:latin typeface="Source Sans Pro" panose="020B0503030403020204" pitchFamily="34" charset="0"/>
                <a:ea typeface="Source Sans Pro" panose="020B0503030403020204" pitchFamily="34" charset="0"/>
              </a:rPr>
              <a:t>ebakindlatel aegadel</a:t>
            </a:r>
            <a:endParaRPr lang="en-US" sz="2800" dirty="0">
              <a:solidFill>
                <a:schemeClr val="bg2">
                  <a:lumMod val="1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60852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499"/>
          <a:stretch/>
        </p:blipFill>
        <p:spPr>
          <a:xfrm>
            <a:off x="0" y="-1"/>
            <a:ext cx="9144000" cy="5137485"/>
          </a:xfrm>
          <a:prstGeom prst="rect">
            <a:avLst/>
          </a:prstGeom>
        </p:spPr>
      </p:pic>
      <p:sp>
        <p:nvSpPr>
          <p:cNvPr id="2" name="TextBox 1"/>
          <p:cNvSpPr txBox="1"/>
          <p:nvPr/>
        </p:nvSpPr>
        <p:spPr>
          <a:xfrm>
            <a:off x="2825368" y="1155465"/>
            <a:ext cx="3493264" cy="646331"/>
          </a:xfrm>
          <a:prstGeom prst="rect">
            <a:avLst/>
          </a:prstGeom>
          <a:noFill/>
        </p:spPr>
        <p:txBody>
          <a:bodyPr wrap="none" rtlCol="0">
            <a:spAutoFit/>
          </a:bodyPr>
          <a:lstStyle/>
          <a:p>
            <a:r>
              <a:rPr lang="et" sz="3600" dirty="0">
                <a:solidFill>
                  <a:schemeClr val="bg2">
                    <a:lumMod val="25000"/>
                  </a:schemeClr>
                </a:solidFill>
                <a:latin typeface="Source Sans Pro" panose="020B0503030403020204" pitchFamily="34" charset="0"/>
                <a:ea typeface="Source Sans Pro" panose="020B0503030403020204" pitchFamily="34" charset="0"/>
              </a:rPr>
              <a:t>Dramaatiline nihe</a:t>
            </a:r>
            <a:endParaRPr lang="en-US" sz="3600" dirty="0">
              <a:solidFill>
                <a:schemeClr val="bg2">
                  <a:lumMod val="25000"/>
                </a:schemeClr>
              </a:solidFill>
              <a:latin typeface="Source Sans Pro" panose="020B0503030403020204" pitchFamily="34" charset="0"/>
              <a:ea typeface="Source Sans Pro" panose="020B0503030403020204"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938151" y="2208226"/>
            <a:ext cx="7612083" cy="7270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t" sz="6000" b="1" dirty="0">
                <a:solidFill>
                  <a:schemeClr val="bg2">
                    <a:lumMod val="25000"/>
                  </a:schemeClr>
                </a:solidFill>
                <a:latin typeface="Raleway" panose="020B0503030101060003" pitchFamily="34" charset="0"/>
              </a:rPr>
              <a:t>Usk Jeesusesse kasvab</a:t>
            </a:r>
            <a:endParaRPr lang="en-US" sz="6000" b="0" dirty="0">
              <a:solidFill>
                <a:schemeClr val="bg2">
                  <a:lumMod val="25000"/>
                </a:schemeClr>
              </a:solidFill>
              <a:latin typeface="Raleway" panose="020B0503030101060003" pitchFamily="34" charset="0"/>
            </a:endParaRPr>
          </a:p>
        </p:txBody>
      </p:sp>
      <p:sp>
        <p:nvSpPr>
          <p:cNvPr id="10" name="Rectangle 9"/>
          <p:cNvSpPr/>
          <p:nvPr/>
        </p:nvSpPr>
        <p:spPr>
          <a:xfrm>
            <a:off x="676894" y="1801796"/>
            <a:ext cx="7873340" cy="1539909"/>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381923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1616" y="551857"/>
            <a:ext cx="4128006" cy="2000548"/>
          </a:xfrm>
          <a:prstGeom prst="rect">
            <a:avLst/>
          </a:prstGeom>
          <a:noFill/>
        </p:spPr>
        <p:txBody>
          <a:bodyPr wrap="square" rtlCol="0">
            <a:spAutoFit/>
          </a:bodyPr>
          <a:lstStyle/>
          <a:p>
            <a:r>
              <a:rPr lang="et" sz="4400" dirty="0" err="1">
                <a:latin typeface="Raleway" panose="020B0503030101060003" pitchFamily="34" charset="0"/>
              </a:rPr>
              <a:t>Barna</a:t>
            </a:r>
            <a:r>
              <a:rPr lang="et" sz="4400" dirty="0">
                <a:latin typeface="Raleway" panose="020B0503030101060003" pitchFamily="34" charset="0"/>
              </a:rPr>
              <a:t> </a:t>
            </a:r>
            <a:r>
              <a:rPr lang="et" sz="4400" dirty="0" err="1">
                <a:latin typeface="Raleway" panose="020B0503030101060003" pitchFamily="34" charset="0"/>
              </a:rPr>
              <a:t>Uuringud</a:t>
            </a:r>
            <a:r>
              <a:rPr lang="et" sz="4400" dirty="0">
                <a:latin typeface="Raleway" panose="020B0503030101060003" pitchFamily="34" charset="0"/>
              </a:rPr>
              <a:t> </a:t>
            </a:r>
            <a:r>
              <a:rPr lang="et" sz="3200" dirty="0">
                <a:latin typeface="Raleway" panose="020B0503030101060003" pitchFamily="34" charset="0"/>
              </a:rPr>
              <a:t>(USA)</a:t>
            </a:r>
          </a:p>
          <a:p>
            <a:r>
              <a:rPr lang="et" sz="3200" dirty="0">
                <a:latin typeface="Raleway" panose="020B0503030101060003" pitchFamily="34" charset="0"/>
              </a:rPr>
              <a:t>Aprill 2025</a:t>
            </a:r>
            <a:endParaRPr lang="en-US" sz="3200" dirty="0">
              <a:latin typeface="Raleway" panose="020B0503030101060003" pitchFamily="34" charset="0"/>
            </a:endParaRPr>
          </a:p>
        </p:txBody>
      </p:sp>
      <p:sp>
        <p:nvSpPr>
          <p:cNvPr id="5" name="Rectangle 4"/>
          <p:cNvSpPr/>
          <p:nvPr/>
        </p:nvSpPr>
        <p:spPr>
          <a:xfrm>
            <a:off x="5113420" y="2797100"/>
            <a:ext cx="3886201" cy="1384995"/>
          </a:xfrm>
          <a:prstGeom prst="rect">
            <a:avLst/>
          </a:prstGeom>
        </p:spPr>
        <p:txBody>
          <a:bodyPr wrap="square">
            <a:spAutoFit/>
          </a:bodyPr>
          <a:lstStyle/>
          <a:p>
            <a:r>
              <a:rPr lang="et" sz="2800" b="0" dirty="0">
                <a:latin typeface="Source Sans Pro" panose="020B0503030403020204" pitchFamily="34" charset="0"/>
                <a:ea typeface="Source Sans Pro" panose="020B0503030403020204" pitchFamily="34" charset="0"/>
              </a:rPr>
              <a:t>Pühendumus Kristusele kasvab Z-generatsiooni meeste seas 15 protsendipunkti võrra</a:t>
            </a:r>
          </a:p>
        </p:txBody>
      </p:sp>
      <p:sp>
        <p:nvSpPr>
          <p:cNvPr id="7" name="Rectangle 6"/>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5C7F0703-2335-EE41-8248-7D7B97804FBF}"/>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7DD65B8A-9FE9-114A-B2C0-4A75D9CB2A75}"/>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E6AC87-85B3-7447-8766-8F633A95AFE3}"/>
                </a:ext>
              </a:extLst>
            </p:cNvPr>
            <p:cNvSpPr txBox="1"/>
            <p:nvPr/>
          </p:nvSpPr>
          <p:spPr>
            <a:xfrm>
              <a:off x="5930398" y="1714488"/>
              <a:ext cx="1995996" cy="1862048"/>
            </a:xfrm>
            <a:prstGeom prst="rect">
              <a:avLst/>
            </a:prstGeom>
            <a:noFill/>
          </p:spPr>
          <p:txBody>
            <a:bodyPr wrap="square" rtlCol="0">
              <a:spAutoFit/>
            </a:bodyPr>
            <a:lstStyle/>
            <a:p>
              <a:r>
                <a:rPr lang="et"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94981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D315F-5D58-C7DB-138A-F7267FE1041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AA5B0B-24FA-BDA3-B142-0FA51CF83403}"/>
              </a:ext>
            </a:extLst>
          </p:cNvPr>
          <p:cNvSpPr txBox="1"/>
          <p:nvPr/>
        </p:nvSpPr>
        <p:spPr>
          <a:xfrm>
            <a:off x="5462336" y="551857"/>
            <a:ext cx="3537285" cy="1446550"/>
          </a:xfrm>
          <a:prstGeom prst="rect">
            <a:avLst/>
          </a:prstGeom>
          <a:noFill/>
        </p:spPr>
        <p:txBody>
          <a:bodyPr wrap="square" rtlCol="0">
            <a:spAutoFit/>
          </a:bodyPr>
          <a:lstStyle/>
          <a:p>
            <a:r>
              <a:rPr lang="et" sz="4400" dirty="0">
                <a:latin typeface="Raleway" panose="020B0503030101060003" pitchFamily="34" charset="0"/>
              </a:rPr>
              <a:t>Lääne- </a:t>
            </a:r>
            <a:r>
              <a:rPr lang="et" sz="4400" dirty="0" err="1">
                <a:latin typeface="Raleway" panose="020B0503030101060003" pitchFamily="34" charset="0"/>
              </a:rPr>
              <a:t>Euroopa</a:t>
            </a:r>
            <a:endParaRPr lang="en-US" sz="4400" dirty="0">
              <a:latin typeface="Raleway" panose="020B0503030101060003" pitchFamily="34" charset="0"/>
            </a:endParaRPr>
          </a:p>
        </p:txBody>
      </p:sp>
      <p:sp>
        <p:nvSpPr>
          <p:cNvPr id="5" name="Rectangle 4">
            <a:extLst>
              <a:ext uri="{FF2B5EF4-FFF2-40B4-BE49-F238E27FC236}">
                <a16:creationId xmlns:a16="http://schemas.microsoft.com/office/drawing/2014/main" id="{88683C9A-0BB4-2717-FA88-894E9D7A9E85}"/>
              </a:ext>
            </a:extLst>
          </p:cNvPr>
          <p:cNvSpPr/>
          <p:nvPr/>
        </p:nvSpPr>
        <p:spPr>
          <a:xfrm>
            <a:off x="5113420" y="2050088"/>
            <a:ext cx="3886201" cy="2246769"/>
          </a:xfrm>
          <a:prstGeom prst="rect">
            <a:avLst/>
          </a:prstGeom>
        </p:spPr>
        <p:txBody>
          <a:bodyPr wrap="square">
            <a:spAutoFit/>
          </a:bodyPr>
          <a:lstStyle/>
          <a:p>
            <a:r>
              <a:rPr lang="et" sz="2800" b="0" dirty="0"/>
              <a:t>Z-generatsioon käib kirikus rohkem kui beebibuumi ajal, Saksamaa (+28%)</a:t>
            </a:r>
          </a:p>
          <a:p>
            <a:r>
              <a:rPr lang="et" sz="2800" b="0" dirty="0"/>
              <a:t>Ühendkuningriik (+22%)</a:t>
            </a:r>
          </a:p>
          <a:p>
            <a:r>
              <a:rPr lang="et" sz="2800" b="0" dirty="0"/>
              <a:t>Prantsusmaa (+21%)</a:t>
            </a:r>
            <a:endParaRPr lang="en-US" sz="2800" b="0"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E325D47D-A1CB-550A-5467-9B69627E517F}"/>
              </a:ext>
            </a:extLst>
          </p:cNvPr>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68E3E514-F8A1-297B-F670-CF0566FBE030}"/>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96B3C874-3D9A-AC0B-CACB-F39028F88E89}"/>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331306-718E-39C3-0E7D-C555BCE65CAD}"/>
                </a:ext>
              </a:extLst>
            </p:cNvPr>
            <p:cNvSpPr txBox="1"/>
            <p:nvPr/>
          </p:nvSpPr>
          <p:spPr>
            <a:xfrm>
              <a:off x="5930398" y="1714488"/>
              <a:ext cx="1995996" cy="1862048"/>
            </a:xfrm>
            <a:prstGeom prst="rect">
              <a:avLst/>
            </a:prstGeom>
            <a:noFill/>
          </p:spPr>
          <p:txBody>
            <a:bodyPr wrap="square" rtlCol="0">
              <a:spAutoFit/>
            </a:bodyPr>
            <a:lstStyle/>
            <a:p>
              <a:r>
                <a:rPr lang="et"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197460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95756-6DEF-BA85-D235-1A6EE79AEE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9D049C-0BFB-0645-C4AE-E2516847D809}"/>
              </a:ext>
            </a:extLst>
          </p:cNvPr>
          <p:cNvSpPr txBox="1"/>
          <p:nvPr/>
        </p:nvSpPr>
        <p:spPr>
          <a:xfrm>
            <a:off x="5113420" y="551857"/>
            <a:ext cx="3537285" cy="1446550"/>
          </a:xfrm>
          <a:prstGeom prst="rect">
            <a:avLst/>
          </a:prstGeom>
          <a:noFill/>
        </p:spPr>
        <p:txBody>
          <a:bodyPr wrap="square" rtlCol="0">
            <a:spAutoFit/>
          </a:bodyPr>
          <a:lstStyle/>
          <a:p>
            <a:r>
              <a:rPr lang="et" sz="4400" dirty="0">
                <a:latin typeface="Raleway" panose="020B0503030101060003" pitchFamily="34" charset="0"/>
              </a:rPr>
              <a:t>Piibliselts</a:t>
            </a:r>
          </a:p>
        </p:txBody>
      </p:sp>
      <p:sp>
        <p:nvSpPr>
          <p:cNvPr id="7" name="Rectangle 6">
            <a:extLst>
              <a:ext uri="{FF2B5EF4-FFF2-40B4-BE49-F238E27FC236}">
                <a16:creationId xmlns:a16="http://schemas.microsoft.com/office/drawing/2014/main" id="{50E2D43B-2B4F-5AB8-2071-A40AD30A9338}"/>
              </a:ext>
            </a:extLst>
          </p:cNvPr>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A3643B16-E592-51FE-D255-AA128812C543}"/>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C941DC85-8551-9DBF-BF36-805AE2C2436F}"/>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4414EA3-0139-9326-C3E4-FCEDDF208BB8}"/>
                </a:ext>
              </a:extLst>
            </p:cNvPr>
            <p:cNvSpPr txBox="1"/>
            <p:nvPr/>
          </p:nvSpPr>
          <p:spPr>
            <a:xfrm>
              <a:off x="5930398" y="1714488"/>
              <a:ext cx="1995996" cy="1862048"/>
            </a:xfrm>
            <a:prstGeom prst="rect">
              <a:avLst/>
            </a:prstGeom>
            <a:noFill/>
          </p:spPr>
          <p:txBody>
            <a:bodyPr wrap="square" rtlCol="0">
              <a:spAutoFit/>
            </a:bodyPr>
            <a:lstStyle/>
            <a:p>
              <a:r>
                <a:rPr lang="et"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
        <p:nvSpPr>
          <p:cNvPr id="4" name="TextBox 3">
            <a:extLst>
              <a:ext uri="{FF2B5EF4-FFF2-40B4-BE49-F238E27FC236}">
                <a16:creationId xmlns:a16="http://schemas.microsoft.com/office/drawing/2014/main" id="{D098EFEE-E1E1-6826-3A3F-3DDBD76C8F74}"/>
              </a:ext>
            </a:extLst>
          </p:cNvPr>
          <p:cNvSpPr txBox="1"/>
          <p:nvPr/>
        </p:nvSpPr>
        <p:spPr>
          <a:xfrm>
            <a:off x="4269179" y="2110277"/>
            <a:ext cx="4572000" cy="2552494"/>
          </a:xfrm>
          <a:prstGeom prst="rect">
            <a:avLst/>
          </a:prstGeom>
          <a:noFill/>
        </p:spPr>
        <p:txBody>
          <a:bodyPr wrap="square">
            <a:spAutoFit/>
          </a:bodyPr>
          <a:lstStyle/>
          <a:p>
            <a:pPr marL="742950" marR="0" lvl="1" indent="-285750">
              <a:lnSpc>
                <a:spcPct val="115000"/>
              </a:lnSpc>
              <a:buFont typeface="Courier New" panose="02070309020205020404" pitchFamily="49" charset="0"/>
              <a:buChar char="o"/>
            </a:pPr>
            <a:r>
              <a:rPr lang="et" sz="2000" kern="100" dirty="0">
                <a:effectLst/>
                <a:latin typeface="Aptos" panose="020B0004020202020204" pitchFamily="34" charset="0"/>
                <a:ea typeface="Aptos" panose="020B0004020202020204" pitchFamily="34" charset="0"/>
                <a:cs typeface="Arial" panose="020B0604020202020204" pitchFamily="34" charset="0"/>
              </a:rPr>
              <a:t>18–24-aastaste seas oli igakuine osavõtt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buFont typeface="Wingdings" pitchFamily="2" charset="2"/>
              <a:buChar char=""/>
            </a:pPr>
            <a:r>
              <a:rPr lang="et" sz="2000" kern="100" dirty="0">
                <a:effectLst/>
                <a:latin typeface="Aptos" panose="020B0004020202020204" pitchFamily="34" charset="0"/>
                <a:ea typeface="Aptos" panose="020B0004020202020204" pitchFamily="34" charset="0"/>
                <a:cs typeface="Arial" panose="020B0604020202020204" pitchFamily="34" charset="0"/>
              </a:rPr>
              <a:t>2018: 4%</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buFont typeface="Wingdings" pitchFamily="2" charset="2"/>
              <a:buChar char=""/>
            </a:pPr>
            <a:r>
              <a:rPr lang="et" sz="2000" kern="100" dirty="0">
                <a:effectLst/>
                <a:latin typeface="Aptos" panose="020B0004020202020204" pitchFamily="34" charset="0"/>
                <a:ea typeface="Aptos" panose="020B0004020202020204" pitchFamily="34" charset="0"/>
                <a:cs typeface="Arial" panose="020B0604020202020204" pitchFamily="34" charset="0"/>
              </a:rPr>
              <a:t>2024: 16%</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buFont typeface="Courier New" panose="02070309020205020404" pitchFamily="49" charset="0"/>
              <a:buChar char="o"/>
            </a:pPr>
            <a:r>
              <a:rPr lang="et" sz="2000" kern="100" dirty="0">
                <a:effectLst/>
                <a:latin typeface="Aptos" panose="020B0004020202020204" pitchFamily="34" charset="0"/>
                <a:ea typeface="Aptos" panose="020B0004020202020204" pitchFamily="34" charset="0"/>
                <a:cs typeface="Arial" panose="020B0604020202020204" pitchFamily="34" charset="0"/>
              </a:rPr>
              <a:t>25–34-aastaste seas: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buFont typeface="Wingdings" pitchFamily="2" charset="2"/>
              <a:buChar char=""/>
            </a:pPr>
            <a:r>
              <a:rPr lang="et" sz="2000" kern="100" dirty="0">
                <a:effectLst/>
                <a:latin typeface="Aptos" panose="020B0004020202020204" pitchFamily="34" charset="0"/>
                <a:ea typeface="Aptos" panose="020B0004020202020204" pitchFamily="34" charset="0"/>
                <a:cs typeface="Arial" panose="020B0604020202020204" pitchFamily="34" charset="0"/>
              </a:rPr>
              <a:t>2018: 4%</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spcAft>
                <a:spcPts val="800"/>
              </a:spcAft>
              <a:buFont typeface="Wingdings" pitchFamily="2" charset="2"/>
              <a:buChar char=""/>
            </a:pPr>
            <a:r>
              <a:rPr lang="et" sz="2000" kern="100" dirty="0">
                <a:effectLst/>
                <a:latin typeface="Aptos" panose="020B0004020202020204" pitchFamily="34" charset="0"/>
                <a:ea typeface="Aptos" panose="020B0004020202020204" pitchFamily="34" charset="0"/>
                <a:cs typeface="Arial" panose="020B0604020202020204" pitchFamily="34" charset="0"/>
              </a:rPr>
              <a:t>2024: 13%</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6614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35D1-094D-CDF7-CC39-ADD7753109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91652B-9427-9D5E-8EFD-9EF540658F31}"/>
              </a:ext>
            </a:extLst>
          </p:cNvPr>
          <p:cNvSpPr txBox="1"/>
          <p:nvPr/>
        </p:nvSpPr>
        <p:spPr>
          <a:xfrm>
            <a:off x="5113420" y="551857"/>
            <a:ext cx="3537285" cy="1446550"/>
          </a:xfrm>
          <a:prstGeom prst="rect">
            <a:avLst/>
          </a:prstGeom>
          <a:noFill/>
        </p:spPr>
        <p:txBody>
          <a:bodyPr wrap="square" rtlCol="0">
            <a:spAutoFit/>
          </a:bodyPr>
          <a:lstStyle/>
          <a:p>
            <a:r>
              <a:rPr lang="et" sz="4400" dirty="0">
                <a:latin typeface="Raleway" panose="020B0503030101060003" pitchFamily="34" charset="0"/>
              </a:rPr>
              <a:t>Lausanne'i</a:t>
            </a:r>
          </a:p>
          <a:p>
            <a:r>
              <a:rPr lang="et" sz="4400" dirty="0">
                <a:latin typeface="Raleway" panose="020B0503030101060003" pitchFamily="34" charset="0"/>
              </a:rPr>
              <a:t>2025. aastal</a:t>
            </a:r>
            <a:endParaRPr lang="en-US" sz="4400" dirty="0">
              <a:latin typeface="Raleway" panose="020B0503030101060003" pitchFamily="34" charset="0"/>
            </a:endParaRPr>
          </a:p>
        </p:txBody>
      </p:sp>
      <p:sp>
        <p:nvSpPr>
          <p:cNvPr id="5" name="Rectangle 4">
            <a:extLst>
              <a:ext uri="{FF2B5EF4-FFF2-40B4-BE49-F238E27FC236}">
                <a16:creationId xmlns:a16="http://schemas.microsoft.com/office/drawing/2014/main" id="{61A9E2CC-CF98-20F9-7DE7-A0BB03A953E5}"/>
              </a:ext>
            </a:extLst>
          </p:cNvPr>
          <p:cNvSpPr/>
          <p:nvPr/>
        </p:nvSpPr>
        <p:spPr>
          <a:xfrm>
            <a:off x="5113420" y="2075350"/>
            <a:ext cx="3886201" cy="2308324"/>
          </a:xfrm>
          <a:prstGeom prst="rect">
            <a:avLst/>
          </a:prstGeom>
        </p:spPr>
        <p:txBody>
          <a:bodyPr wrap="square">
            <a:spAutoFit/>
          </a:bodyPr>
          <a:lstStyle/>
          <a:p>
            <a:pPr lvl="0"/>
            <a:r>
              <a:rPr lang="et" sz="2400" dirty="0"/>
              <a:t>Z-põlvkonda peetakse järgmiseks põlvkonnaks, kes edendab evangeeliumi ja vastab ustavalt globaalse kiriku ees seisvatele väljakutsetele.</a:t>
            </a:r>
          </a:p>
        </p:txBody>
      </p:sp>
      <p:sp>
        <p:nvSpPr>
          <p:cNvPr id="7" name="Rectangle 6">
            <a:extLst>
              <a:ext uri="{FF2B5EF4-FFF2-40B4-BE49-F238E27FC236}">
                <a16:creationId xmlns:a16="http://schemas.microsoft.com/office/drawing/2014/main" id="{79DCCFC7-E14E-51F0-79F2-892AC4EC21B2}"/>
              </a:ext>
            </a:extLst>
          </p:cNvPr>
          <p:cNvSpPr/>
          <p:nvPr/>
        </p:nvSpPr>
        <p:spPr>
          <a:xfrm>
            <a:off x="0"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grpSp>
        <p:nvGrpSpPr>
          <p:cNvPr id="8" name="Group 7">
            <a:extLst>
              <a:ext uri="{FF2B5EF4-FFF2-40B4-BE49-F238E27FC236}">
                <a16:creationId xmlns:a16="http://schemas.microsoft.com/office/drawing/2014/main" id="{DEDF26A1-FC72-5E49-41A6-FFE9C10FCD9C}"/>
              </a:ext>
            </a:extLst>
          </p:cNvPr>
          <p:cNvGrpSpPr/>
          <p:nvPr/>
        </p:nvGrpSpPr>
        <p:grpSpPr>
          <a:xfrm>
            <a:off x="1112920" y="1464845"/>
            <a:ext cx="2370221" cy="2213810"/>
            <a:chOff x="5654846" y="1434842"/>
            <a:chExt cx="2370221" cy="2213810"/>
          </a:xfrm>
        </p:grpSpPr>
        <p:sp>
          <p:nvSpPr>
            <p:cNvPr id="10" name="Oval 9">
              <a:extLst>
                <a:ext uri="{FF2B5EF4-FFF2-40B4-BE49-F238E27FC236}">
                  <a16:creationId xmlns:a16="http://schemas.microsoft.com/office/drawing/2014/main" id="{16E294E4-465C-4D6B-67EA-3CBF28F33EAC}"/>
                </a:ext>
              </a:extLst>
            </p:cNvPr>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3E282A-038D-8948-F74C-28A001C10253}"/>
                </a:ext>
              </a:extLst>
            </p:cNvPr>
            <p:cNvSpPr txBox="1"/>
            <p:nvPr/>
          </p:nvSpPr>
          <p:spPr>
            <a:xfrm>
              <a:off x="5930398" y="1714488"/>
              <a:ext cx="1995996" cy="1862048"/>
            </a:xfrm>
            <a:prstGeom prst="rect">
              <a:avLst/>
            </a:prstGeom>
            <a:noFill/>
          </p:spPr>
          <p:txBody>
            <a:bodyPr wrap="square" rtlCol="0">
              <a:spAutoFit/>
            </a:bodyPr>
            <a:lstStyle/>
            <a:p>
              <a:r>
                <a:rPr lang="et"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224355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684"/>
          <a:stretch/>
        </p:blipFill>
        <p:spPr>
          <a:xfrm>
            <a:off x="4596062" y="0"/>
            <a:ext cx="4547937"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8390" r="26954" b="8849"/>
          <a:stretch/>
        </p:blipFill>
        <p:spPr>
          <a:xfrm>
            <a:off x="0" y="0"/>
            <a:ext cx="4620126" cy="5143500"/>
          </a:xfrm>
          <a:prstGeom prst="rect">
            <a:avLst/>
          </a:prstGeom>
        </p:spPr>
      </p:pic>
      <p:sp>
        <p:nvSpPr>
          <p:cNvPr id="6" name="TextBox 5"/>
          <p:cNvSpPr txBox="1"/>
          <p:nvPr/>
        </p:nvSpPr>
        <p:spPr>
          <a:xfrm>
            <a:off x="541420" y="765633"/>
            <a:ext cx="3537285" cy="2123658"/>
          </a:xfrm>
          <a:prstGeom prst="rect">
            <a:avLst/>
          </a:prstGeom>
          <a:noFill/>
        </p:spPr>
        <p:txBody>
          <a:bodyPr wrap="square" rtlCol="0">
            <a:spAutoFit/>
          </a:bodyPr>
          <a:lstStyle/>
          <a:p>
            <a:pPr algn="ctr"/>
            <a:r>
              <a:rPr lang="et" sz="4400" dirty="0" err="1">
                <a:solidFill>
                  <a:schemeClr val="bg1"/>
                </a:solidFill>
                <a:latin typeface="Raleway" panose="020B0503030101060003" pitchFamily="34" charset="0"/>
              </a:rPr>
              <a:t>Vaimse tule </a:t>
            </a:r>
            <a:r>
              <a:rPr lang="et" sz="4400" dirty="0">
                <a:solidFill>
                  <a:schemeClr val="bg1"/>
                </a:solidFill>
                <a:latin typeface="Raleway" panose="020B0503030101060003" pitchFamily="34" charset="0"/>
              </a:rPr>
              <a:t>puhangud</a:t>
            </a:r>
            <a:endParaRPr lang="en-US" sz="4400" dirty="0">
              <a:solidFill>
                <a:schemeClr val="bg1"/>
              </a:solidFill>
              <a:latin typeface="Raleway" panose="020B0503030101060003" pitchFamily="34" charset="0"/>
            </a:endParaRPr>
          </a:p>
        </p:txBody>
      </p:sp>
      <p:sp>
        <p:nvSpPr>
          <p:cNvPr id="2" name="TextBox 1"/>
          <p:cNvSpPr txBox="1"/>
          <p:nvPr/>
        </p:nvSpPr>
        <p:spPr>
          <a:xfrm>
            <a:off x="5517806" y="3603836"/>
            <a:ext cx="4054642" cy="1446550"/>
          </a:xfrm>
          <a:prstGeom prst="rect">
            <a:avLst/>
          </a:prstGeom>
          <a:noFill/>
        </p:spPr>
        <p:txBody>
          <a:bodyPr wrap="square" rtlCol="0">
            <a:spAutoFit/>
          </a:bodyPr>
          <a:lstStyle/>
          <a:p>
            <a:r>
              <a:rPr lang="et" sz="4400" dirty="0">
                <a:solidFill>
                  <a:schemeClr val="bg1"/>
                </a:solidFill>
                <a:latin typeface="Raleway" panose="020B0503030101060003" pitchFamily="34" charset="0"/>
              </a:rPr>
              <a:t>Asbury</a:t>
            </a:r>
            <a:r>
              <a:rPr lang="et" sz="4400" dirty="0" err="1">
                <a:solidFill>
                  <a:schemeClr val="bg1"/>
                </a:solidFill>
                <a:latin typeface="Raleway" panose="020B0503030101060003" pitchFamily="34" charset="0"/>
              </a:rPr>
              <a:t>​</a:t>
            </a:r>
            <a:r>
              <a:rPr lang="et" sz="4400" dirty="0">
                <a:solidFill>
                  <a:schemeClr val="bg1"/>
                </a:solidFill>
                <a:latin typeface="Raleway" panose="020B0503030101060003" pitchFamily="34" charset="0"/>
              </a:rPr>
              <a:t> </a:t>
            </a:r>
            <a:r>
              <a:rPr lang="et" sz="4400" dirty="0" err="1">
                <a:solidFill>
                  <a:schemeClr val="bg1"/>
                </a:solidFill>
                <a:latin typeface="Raleway" panose="020B0503030101060003" pitchFamily="34" charset="0"/>
              </a:rPr>
              <a:t>Taaselustamine</a:t>
            </a:r>
            <a:endParaRPr lang="en-US" sz="44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90325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479009" y="1180959"/>
            <a:ext cx="6043749" cy="1422017"/>
          </a:xfrm>
        </p:spPr>
        <p:txBody>
          <a:bodyPr>
            <a:normAutofit fontScale="90000"/>
          </a:bodyPr>
          <a:lstStyle/>
          <a:p>
            <a:pPr algn="l"/>
            <a:r>
              <a:rPr lang="et" b="1" dirty="0">
                <a:solidFill>
                  <a:schemeClr val="bg1"/>
                </a:solidFill>
                <a:latin typeface="Raleway" panose="020B0503030101060003" pitchFamily="34" charset="0"/>
              </a:rPr>
              <a:t>Isiklik pühadus</a:t>
            </a:r>
            <a:endParaRPr lang="en-US" sz="2700" dirty="0">
              <a:solidFill>
                <a:schemeClr val="bg1"/>
              </a:solidFill>
              <a:latin typeface="Raleway" panose="020B0503030101060003" pitchFamily="34" charset="0"/>
            </a:endParaRPr>
          </a:p>
        </p:txBody>
      </p:sp>
      <p:sp>
        <p:nvSpPr>
          <p:cNvPr id="11" name="Rectangle 10"/>
          <p:cNvSpPr/>
          <p:nvPr/>
        </p:nvSpPr>
        <p:spPr>
          <a:xfrm>
            <a:off x="479009" y="2885952"/>
            <a:ext cx="7603107" cy="1477328"/>
          </a:xfrm>
          <a:prstGeom prst="rect">
            <a:avLst/>
          </a:prstGeom>
        </p:spPr>
        <p:txBody>
          <a:bodyPr wrap="square">
            <a:spAutoFit/>
          </a:bodyPr>
          <a:lstStyle/>
          <a:p>
            <a:r>
              <a:rPr lang="et" sz="3000" b="0" dirty="0">
                <a:solidFill>
                  <a:schemeClr val="bg1"/>
                </a:solidFill>
                <a:latin typeface="Source Sans Pro" panose="020B0503030403020204" pitchFamily="34" charset="0"/>
                <a:ea typeface="Source Sans Pro" panose="020B0503030403020204" pitchFamily="34" charset="0"/>
              </a:rPr>
              <a:t>Sa otsid mind ja mõistad mind trahvi, kui sa otsid mind KOGU oma südamest.</a:t>
            </a:r>
          </a:p>
          <a:p>
            <a:r>
              <a:rPr lang="et" sz="3000" b="0" dirty="0">
                <a:solidFill>
                  <a:schemeClr val="bg1"/>
                </a:solidFill>
                <a:latin typeface="Source Sans Pro" panose="020B0503030403020204" pitchFamily="34" charset="0"/>
                <a:ea typeface="Source Sans Pro" panose="020B0503030403020204" pitchFamily="34" charset="0"/>
              </a:rPr>
              <a:t>Jeremija 29:13</a:t>
            </a:r>
          </a:p>
        </p:txBody>
      </p:sp>
    </p:spTree>
    <p:extLst>
      <p:ext uri="{BB962C8B-B14F-4D97-AF65-F5344CB8AC3E}">
        <p14:creationId xmlns:p14="http://schemas.microsoft.com/office/powerpoint/2010/main" val="371010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2522955" y="695447"/>
            <a:ext cx="6043749" cy="1422017"/>
          </a:xfrm>
        </p:spPr>
        <p:txBody>
          <a:bodyPr>
            <a:normAutofit fontScale="90000"/>
          </a:bodyPr>
          <a:lstStyle/>
          <a:p>
            <a:pPr algn="r"/>
            <a:r>
              <a:rPr lang="et" b="1" dirty="0">
                <a:solidFill>
                  <a:schemeClr val="bg1"/>
                </a:solidFill>
                <a:latin typeface="Raleway" panose="020B0503030101060003" pitchFamily="34" charset="0"/>
              </a:rPr>
              <a:t>Individuaalne transformatsioon</a:t>
            </a:r>
            <a:endParaRPr lang="en-US" sz="2700" dirty="0">
              <a:solidFill>
                <a:schemeClr val="bg1"/>
              </a:solidFill>
              <a:latin typeface="Raleway" panose="020B0503030101060003" pitchFamily="34" charset="0"/>
            </a:endParaRPr>
          </a:p>
        </p:txBody>
      </p:sp>
      <p:sp>
        <p:nvSpPr>
          <p:cNvPr id="11" name="Rectangle 10"/>
          <p:cNvSpPr/>
          <p:nvPr/>
        </p:nvSpPr>
        <p:spPr>
          <a:xfrm>
            <a:off x="593766" y="2812911"/>
            <a:ext cx="7972938" cy="2062103"/>
          </a:xfrm>
          <a:prstGeom prst="rect">
            <a:avLst/>
          </a:prstGeom>
        </p:spPr>
        <p:txBody>
          <a:bodyPr wrap="square">
            <a:spAutoFit/>
          </a:bodyPr>
          <a:lstStyle/>
          <a:p>
            <a:pPr algn="r"/>
            <a:r>
              <a:rPr lang="et" sz="3200" b="0" dirty="0">
                <a:solidFill>
                  <a:schemeClr val="bg1"/>
                </a:solidFill>
              </a:rPr>
              <a:t>Muutuge oma meele uuendamise teel, et te uuriksite, mis on Jumala tahtmine, mis on hea ja meelepärane ja täiuslik. Roomlastele 12:2</a:t>
            </a:r>
            <a:endParaRPr lang="en-US" sz="3000" b="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337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479009" y="1180959"/>
            <a:ext cx="6043749" cy="1422017"/>
          </a:xfrm>
        </p:spPr>
        <p:txBody>
          <a:bodyPr>
            <a:normAutofit/>
          </a:bodyPr>
          <a:lstStyle/>
          <a:p>
            <a:pPr algn="l"/>
            <a:r>
              <a:rPr lang="et" b="1" dirty="0">
                <a:solidFill>
                  <a:schemeClr val="bg1"/>
                </a:solidFill>
                <a:latin typeface="Raleway" panose="020B0503030101060003" pitchFamily="34" charset="0"/>
              </a:rPr>
              <a:t>Jõua kadununi</a:t>
            </a:r>
            <a:endParaRPr lang="en-US" sz="2700" dirty="0">
              <a:solidFill>
                <a:schemeClr val="bg1"/>
              </a:solidFill>
              <a:latin typeface="Raleway" panose="020B0503030101060003" pitchFamily="34" charset="0"/>
            </a:endParaRPr>
          </a:p>
        </p:txBody>
      </p:sp>
      <p:sp>
        <p:nvSpPr>
          <p:cNvPr id="11" name="Rectangle 10"/>
          <p:cNvSpPr/>
          <p:nvPr/>
        </p:nvSpPr>
        <p:spPr>
          <a:xfrm>
            <a:off x="273132" y="2946878"/>
            <a:ext cx="8728364" cy="2400657"/>
          </a:xfrm>
          <a:prstGeom prst="rect">
            <a:avLst/>
          </a:prstGeom>
        </p:spPr>
        <p:txBody>
          <a:bodyPr wrap="square">
            <a:spAutoFit/>
          </a:bodyPr>
          <a:lstStyle/>
          <a:p>
            <a:r>
              <a:rPr lang="et" sz="3000" b="0" dirty="0">
                <a:solidFill>
                  <a:schemeClr val="bg1"/>
                </a:solidFill>
                <a:latin typeface="Source Sans Pro" panose="020B0503030403020204" pitchFamily="34" charset="0"/>
                <a:ea typeface="Source Sans Pro" panose="020B0503030403020204" pitchFamily="34" charset="0"/>
              </a:rPr>
              <a:t>Sest Inimese Poeg on tulnud otsima ja päästma kadunud, mis on kadunud</a:t>
            </a:r>
          </a:p>
          <a:p>
            <a:endParaRPr lang="en-US" sz="3000" b="0" dirty="0">
              <a:solidFill>
                <a:schemeClr val="bg1"/>
              </a:solidFill>
              <a:latin typeface="Source Sans Pro" panose="020B0503030403020204" pitchFamily="34" charset="0"/>
              <a:ea typeface="Source Sans Pro" panose="020B0503030403020204" pitchFamily="34" charset="0"/>
            </a:endParaRPr>
          </a:p>
          <a:p>
            <a:r>
              <a:rPr lang="et" sz="3000" b="0" dirty="0">
                <a:solidFill>
                  <a:schemeClr val="bg1"/>
                </a:solidFill>
                <a:latin typeface="Source Sans Pro" panose="020B0503030403020204" pitchFamily="34" charset="0"/>
                <a:ea typeface="Source Sans Pro" panose="020B0503030403020204" pitchFamily="34" charset="0"/>
              </a:rPr>
              <a:t>Luuka 19:10</a:t>
            </a:r>
          </a:p>
          <a:p>
            <a:endParaRPr lang="en-US" sz="3000" b="0" dirty="0">
              <a:solidFill>
                <a:schemeClr val="bg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4873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129326"/>
            <a:ext cx="8239052" cy="4925273"/>
          </a:xfrm>
          <a:prstGeom prst="rect">
            <a:avLst/>
          </a:prstGeom>
        </p:spPr>
      </p:pic>
      <p:sp>
        <p:nvSpPr>
          <p:cNvPr id="13" name="Title 3">
            <a:extLst>
              <a:ext uri="{FF2B5EF4-FFF2-40B4-BE49-F238E27FC236}">
                <a16:creationId xmlns:a16="http://schemas.microsoft.com/office/drawing/2014/main" id="{AB720AF8-BE38-E443-A488-6490B5098712}"/>
              </a:ext>
            </a:extLst>
          </p:cNvPr>
          <p:cNvSpPr>
            <a:spLocks noGrp="1"/>
          </p:cNvSpPr>
          <p:nvPr>
            <p:ph type="ctrTitle"/>
          </p:nvPr>
        </p:nvSpPr>
        <p:spPr>
          <a:xfrm>
            <a:off x="190500" y="3012322"/>
            <a:ext cx="8701674" cy="1988234"/>
          </a:xfrm>
        </p:spPr>
        <p:txBody>
          <a:bodyPr>
            <a:normAutofit/>
          </a:bodyPr>
          <a:lstStyle/>
          <a:p>
            <a:pPr algn="r"/>
            <a:r>
              <a:rPr lang="et" sz="3400" b="1" dirty="0">
                <a:solidFill>
                  <a:schemeClr val="bg2">
                    <a:lumMod val="25000"/>
                  </a:schemeClr>
                </a:solidFill>
                <a:latin typeface="Raleway" panose="020B0503030101060003" pitchFamily="34" charset="0"/>
              </a:rPr>
              <a:t>JUMALA KIRGE JÄÄB MUUTUMATUKS KUNI KÕIGINI ON JÕUDNUD </a:t>
            </a:r>
            <a:br>
              <a:rPr lang="en-US" sz="3400" b="1" dirty="0">
                <a:solidFill>
                  <a:schemeClr val="bg2">
                    <a:lumMod val="25000"/>
                  </a:schemeClr>
                </a:solidFill>
                <a:latin typeface="Raleway" panose="020B0503030101060003" pitchFamily="34" charset="0"/>
              </a:rPr>
            </a:br>
            <a:r>
              <a:rPr lang="et" sz="3400" b="1" dirty="0">
                <a:solidFill>
                  <a:schemeClr val="bg2">
                    <a:lumMod val="25000"/>
                  </a:schemeClr>
                </a:solidFill>
                <a:latin typeface="Raleway" panose="020B0503030101060003" pitchFamily="34" charset="0"/>
              </a:rPr>
              <a:t>, MEIL ON KÄSK…</a:t>
            </a:r>
            <a:br>
              <a:rPr lang="en-US" sz="3400" dirty="0">
                <a:solidFill>
                  <a:schemeClr val="bg2">
                    <a:lumMod val="25000"/>
                  </a:schemeClr>
                </a:solidFill>
                <a:latin typeface="Raleway" panose="020B0503030101060003" pitchFamily="34" charset="0"/>
              </a:rPr>
            </a:br>
            <a:endParaRPr lang="en-US" sz="3400" dirty="0">
              <a:solidFill>
                <a:schemeClr val="bg2">
                  <a:lumMod val="25000"/>
                </a:schemeClr>
              </a:solidFill>
              <a:latin typeface="Raleway" panose="020B0503030101060003" pitchFamily="34" charset="0"/>
            </a:endParaRPr>
          </a:p>
        </p:txBody>
      </p:sp>
      <p:sp>
        <p:nvSpPr>
          <p:cNvPr id="14" name="Title 3">
            <a:extLst>
              <a:ext uri="{FF2B5EF4-FFF2-40B4-BE49-F238E27FC236}">
                <a16:creationId xmlns:a16="http://schemas.microsoft.com/office/drawing/2014/main" id="{AB720AF8-BE38-E443-A488-6490B5098712}"/>
              </a:ext>
            </a:extLst>
          </p:cNvPr>
          <p:cNvSpPr txBox="1">
            <a:spLocks/>
          </p:cNvSpPr>
          <p:nvPr/>
        </p:nvSpPr>
        <p:spPr>
          <a:xfrm>
            <a:off x="-422519" y="3379247"/>
            <a:ext cx="9258471" cy="11424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endParaRPr lang="en-US" sz="3400" b="0" dirty="0">
              <a:solidFill>
                <a:schemeClr val="bg2">
                  <a:lumMod val="25000"/>
                </a:schemeClr>
              </a:solidFill>
              <a:latin typeface="Raleway" panose="020B0503030101060003" pitchFamily="34" charset="0"/>
            </a:endParaRPr>
          </a:p>
        </p:txBody>
      </p:sp>
      <p:sp>
        <p:nvSpPr>
          <p:cNvPr id="16" name="Rectangle 15"/>
          <p:cNvSpPr/>
          <p:nvPr/>
        </p:nvSpPr>
        <p:spPr>
          <a:xfrm>
            <a:off x="1781300" y="2015948"/>
            <a:ext cx="5774532" cy="769441"/>
          </a:xfrm>
          <a:prstGeom prst="rect">
            <a:avLst/>
          </a:prstGeom>
        </p:spPr>
        <p:txBody>
          <a:bodyPr wrap="square">
            <a:spAutoFit/>
          </a:bodyPr>
          <a:lstStyle/>
          <a:p>
            <a:pPr algn="ctr"/>
            <a:r>
              <a:rPr lang="et" sz="4400" dirty="0">
                <a:solidFill>
                  <a:srgbClr val="E16127"/>
                </a:solidFill>
                <a:latin typeface="Source Sans Pro" panose="020B0503030403020204" pitchFamily="34" charset="0"/>
                <a:ea typeface="Source Sans Pro" panose="020B0503030403020204" pitchFamily="34" charset="0"/>
              </a:rPr>
              <a:t>VAJA IKKA KRISTUST</a:t>
            </a:r>
          </a:p>
        </p:txBody>
      </p:sp>
      <p:sp>
        <p:nvSpPr>
          <p:cNvPr id="6" name="TextBox 5"/>
          <p:cNvSpPr txBox="1"/>
          <p:nvPr/>
        </p:nvSpPr>
        <p:spPr>
          <a:xfrm>
            <a:off x="3069981" y="970660"/>
            <a:ext cx="3292889" cy="1200329"/>
          </a:xfrm>
          <a:prstGeom prst="rect">
            <a:avLst/>
          </a:prstGeom>
          <a:noFill/>
        </p:spPr>
        <p:txBody>
          <a:bodyPr wrap="none" rtlCol="0">
            <a:spAutoFit/>
          </a:bodyPr>
          <a:lstStyle/>
          <a:p>
            <a:r>
              <a:rPr lang="et" sz="4400" dirty="0">
                <a:solidFill>
                  <a:schemeClr val="bg2">
                    <a:lumMod val="25000"/>
                  </a:schemeClr>
                </a:solidFill>
                <a:latin typeface="Raleway" panose="020B0503030101060003" pitchFamily="34" charset="0"/>
                <a:ea typeface="+mj-ea"/>
                <a:cs typeface="+mj-cs"/>
              </a:rPr>
              <a:t>+ </a:t>
            </a:r>
            <a:r>
              <a:rPr lang="et" sz="7200" dirty="0">
                <a:solidFill>
                  <a:schemeClr val="bg2">
                    <a:lumMod val="25000"/>
                  </a:schemeClr>
                </a:solidFill>
                <a:latin typeface="Raleway" panose="020B0503030101060003" pitchFamily="34" charset="0"/>
                <a:ea typeface="+mj-ea"/>
                <a:cs typeface="+mj-cs"/>
              </a:rPr>
              <a:t>5 </a:t>
            </a:r>
            <a:r>
              <a:rPr lang="et" sz="4400" dirty="0">
                <a:solidFill>
                  <a:schemeClr val="bg2">
                    <a:lumMod val="25000"/>
                  </a:schemeClr>
                </a:solidFill>
                <a:latin typeface="Raleway" panose="020B0503030101060003" pitchFamily="34" charset="0"/>
                <a:ea typeface="+mj-ea"/>
                <a:cs typeface="+mj-cs"/>
              </a:rPr>
              <a:t>MILJARDIT</a:t>
            </a:r>
            <a:endParaRPr lang="en-US" sz="4400" dirty="0">
              <a:solidFill>
                <a:schemeClr val="bg2">
                  <a:lumMod val="25000"/>
                </a:schemeClr>
              </a:solidFill>
              <a:latin typeface="Raleway" panose="020B0503030101060003" pitchFamily="34" charset="0"/>
              <a:ea typeface="+mj-ea"/>
              <a:cs typeface="+mj-cs"/>
            </a:endParaRPr>
          </a:p>
        </p:txBody>
      </p:sp>
      <p:sp>
        <p:nvSpPr>
          <p:cNvPr id="20" name="Rectangle 19"/>
          <p:cNvSpPr/>
          <p:nvPr/>
        </p:nvSpPr>
        <p:spPr>
          <a:xfrm>
            <a:off x="1092530" y="1052053"/>
            <a:ext cx="7113319" cy="1848362"/>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312164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flipV="1">
            <a:off x="0" y="1"/>
            <a:ext cx="9144000" cy="5681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30" name="Oval 29"/>
          <p:cNvSpPr/>
          <p:nvPr/>
        </p:nvSpPr>
        <p:spPr>
          <a:xfrm>
            <a:off x="6409532" y="2145025"/>
            <a:ext cx="2469424" cy="24334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V="1">
            <a:off x="0" y="4581956"/>
            <a:ext cx="9144000" cy="5681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pic>
        <p:nvPicPr>
          <p:cNvPr id="19" name="Picture 18" descr="Francis Assisi.jpg"/>
          <p:cNvPicPr>
            <a:picLocks noChangeAspect="1"/>
          </p:cNvPicPr>
          <p:nvPr/>
        </p:nvPicPr>
        <p:blipFill rotWithShape="1">
          <a:blip r:embed="rId3">
            <a:extLst>
              <a:ext uri="{28A0092B-C50C-407E-A947-70E740481C1C}">
                <a14:useLocalDpi xmlns:a14="http://schemas.microsoft.com/office/drawing/2010/main" val="0"/>
              </a:ext>
            </a:extLst>
          </a:blip>
          <a:srcRect r="5462" b="20762"/>
          <a:stretch/>
        </p:blipFill>
        <p:spPr>
          <a:xfrm>
            <a:off x="73522" y="1946142"/>
            <a:ext cx="2242471" cy="2142791"/>
          </a:xfrm>
          <a:prstGeom prst="ellipse">
            <a:avLst/>
          </a:prstGeom>
          <a:ln>
            <a:noFill/>
          </a:ln>
          <a:effectLst/>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9232" t="3976" r="1114" b="25378"/>
          <a:stretch/>
        </p:blipFill>
        <p:spPr>
          <a:xfrm>
            <a:off x="3263016" y="1949023"/>
            <a:ext cx="2392717" cy="2293248"/>
          </a:xfrm>
          <a:prstGeom prst="ellipse">
            <a:avLst/>
          </a:prstGeom>
          <a:ln>
            <a:noFill/>
          </a:ln>
          <a:effectLst/>
        </p:spPr>
      </p:pic>
      <p:pic>
        <p:nvPicPr>
          <p:cNvPr id="25" name="Picture 24" descr="Mother Teresa.jpg"/>
          <p:cNvPicPr>
            <a:picLocks noChangeAspect="1"/>
          </p:cNvPicPr>
          <p:nvPr/>
        </p:nvPicPr>
        <p:blipFill rotWithShape="1">
          <a:blip r:embed="rId5" cstate="print">
            <a:extLst>
              <a:ext uri="{28A0092B-C50C-407E-A947-70E740481C1C}">
                <a14:useLocalDpi xmlns:a14="http://schemas.microsoft.com/office/drawing/2010/main" val="0"/>
              </a:ext>
            </a:extLst>
          </a:blip>
          <a:srcRect l="48" t="7847" r="792" b="12994"/>
          <a:stretch/>
        </p:blipFill>
        <p:spPr>
          <a:xfrm>
            <a:off x="6895986" y="1951905"/>
            <a:ext cx="2226790" cy="2287485"/>
          </a:xfrm>
          <a:prstGeom prst="ellipse">
            <a:avLst/>
          </a:prstGeom>
          <a:ln>
            <a:noFill/>
          </a:ln>
          <a:effectLst/>
        </p:spPr>
      </p:pic>
      <p:pic>
        <p:nvPicPr>
          <p:cNvPr id="20" name="Picture 19" descr="Luther - Theses.jpg"/>
          <p:cNvPicPr>
            <a:picLocks noChangeAspect="1"/>
          </p:cNvPicPr>
          <p:nvPr/>
        </p:nvPicPr>
        <p:blipFill rotWithShape="1">
          <a:blip r:embed="rId6">
            <a:extLst>
              <a:ext uri="{28A0092B-C50C-407E-A947-70E740481C1C}">
                <a14:useLocalDpi xmlns:a14="http://schemas.microsoft.com/office/drawing/2010/main" val="0"/>
              </a:ext>
            </a:extLst>
          </a:blip>
          <a:srcRect r="3674"/>
          <a:stretch/>
        </p:blipFill>
        <p:spPr>
          <a:xfrm>
            <a:off x="1705042" y="694509"/>
            <a:ext cx="2315130" cy="2189192"/>
          </a:xfrm>
          <a:prstGeom prst="ellipse">
            <a:avLst/>
          </a:prstGeom>
          <a:ln>
            <a:noFill/>
          </a:ln>
          <a:effectLst/>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l="16303" t="537" r="14572" b="30088"/>
          <a:stretch/>
        </p:blipFill>
        <p:spPr>
          <a:xfrm>
            <a:off x="5088487" y="703754"/>
            <a:ext cx="2388281" cy="2281016"/>
          </a:xfrm>
          <a:prstGeom prst="ellipse">
            <a:avLst/>
          </a:prstGeom>
          <a:ln>
            <a:noFill/>
          </a:ln>
          <a:effectLst/>
        </p:spPr>
      </p:pic>
    </p:spTree>
    <p:extLst>
      <p:ext uri="{BB962C8B-B14F-4D97-AF65-F5344CB8AC3E}">
        <p14:creationId xmlns:p14="http://schemas.microsoft.com/office/powerpoint/2010/main" val="209769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F6437-EBE1-B96F-0D7A-1F00CD4213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2C5F26-7F6A-1DDB-DF19-09CFC354EFF5}"/>
              </a:ext>
            </a:extLst>
          </p:cNvPr>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88659"/>
              </a:solidFill>
            </a:endParaRPr>
          </a:p>
        </p:txBody>
      </p:sp>
      <p:sp>
        <p:nvSpPr>
          <p:cNvPr id="4" name="Title 3">
            <a:extLst>
              <a:ext uri="{FF2B5EF4-FFF2-40B4-BE49-F238E27FC236}">
                <a16:creationId xmlns:a16="http://schemas.microsoft.com/office/drawing/2014/main" id="{FE0617D0-9E75-AEBB-4E5F-FC41EC10392A}"/>
              </a:ext>
            </a:extLst>
          </p:cNvPr>
          <p:cNvSpPr>
            <a:spLocks noGrp="1"/>
          </p:cNvSpPr>
          <p:nvPr>
            <p:ph type="ctrTitle"/>
          </p:nvPr>
        </p:nvSpPr>
        <p:spPr>
          <a:xfrm>
            <a:off x="479009" y="1180959"/>
            <a:ext cx="6043749" cy="1422017"/>
          </a:xfrm>
        </p:spPr>
        <p:txBody>
          <a:bodyPr>
            <a:normAutofit fontScale="90000"/>
          </a:bodyPr>
          <a:lstStyle/>
          <a:p>
            <a:pPr algn="l"/>
            <a:r>
              <a:rPr lang="et" b="1" dirty="0">
                <a:solidFill>
                  <a:schemeClr val="bg1"/>
                </a:solidFill>
                <a:latin typeface="Raleway" panose="020B0503030101060003" pitchFamily="34" charset="0"/>
              </a:rPr>
              <a:t>Minge ja tehke jüngreid</a:t>
            </a:r>
            <a:endParaRPr lang="en-US" sz="2700" dirty="0">
              <a:solidFill>
                <a:schemeClr val="bg1"/>
              </a:solidFill>
              <a:latin typeface="Raleway" panose="020B0503030101060003" pitchFamily="34" charset="0"/>
            </a:endParaRPr>
          </a:p>
        </p:txBody>
      </p:sp>
      <p:sp>
        <p:nvSpPr>
          <p:cNvPr id="11" name="Rectangle 10">
            <a:extLst>
              <a:ext uri="{FF2B5EF4-FFF2-40B4-BE49-F238E27FC236}">
                <a16:creationId xmlns:a16="http://schemas.microsoft.com/office/drawing/2014/main" id="{CC41AA82-A582-FC8F-6E30-4A0E758F1DDC}"/>
              </a:ext>
            </a:extLst>
          </p:cNvPr>
          <p:cNvSpPr/>
          <p:nvPr/>
        </p:nvSpPr>
        <p:spPr>
          <a:xfrm>
            <a:off x="273132" y="2946878"/>
            <a:ext cx="8728364" cy="1015663"/>
          </a:xfrm>
          <a:prstGeom prst="rect">
            <a:avLst/>
          </a:prstGeom>
        </p:spPr>
        <p:txBody>
          <a:bodyPr wrap="square">
            <a:spAutoFit/>
          </a:bodyPr>
          <a:lstStyle/>
          <a:p>
            <a:r>
              <a:rPr lang="et" sz="3000" b="0" dirty="0">
                <a:solidFill>
                  <a:schemeClr val="bg1"/>
                </a:solidFill>
                <a:latin typeface="Source Sans Pro" panose="020B0503030403020204" pitchFamily="34" charset="0"/>
                <a:ea typeface="Source Sans Pro" panose="020B0503030403020204" pitchFamily="34" charset="0"/>
              </a:rPr>
              <a:t>Minge ja tehke jüngriteks kõik rahvad.</a:t>
            </a:r>
          </a:p>
          <a:p>
            <a:r>
              <a:rPr lang="et" sz="3000" b="0" dirty="0">
                <a:solidFill>
                  <a:schemeClr val="bg1"/>
                </a:solidFill>
                <a:latin typeface="Source Sans Pro" panose="020B0503030403020204" pitchFamily="34" charset="0"/>
                <a:ea typeface="Source Sans Pro" panose="020B0503030403020204" pitchFamily="34" charset="0"/>
              </a:rPr>
              <a:t>Matteuse 28:19</a:t>
            </a:r>
          </a:p>
        </p:txBody>
      </p:sp>
    </p:spTree>
    <p:extLst>
      <p:ext uri="{BB962C8B-B14F-4D97-AF65-F5344CB8AC3E}">
        <p14:creationId xmlns:p14="http://schemas.microsoft.com/office/powerpoint/2010/main" val="249510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681061"/>
            <a:ext cx="4432300" cy="4085734"/>
          </a:xfrm>
          <a:prstGeom prst="rect">
            <a:avLst/>
          </a:prstGeom>
          <a:noFill/>
        </p:spPr>
        <p:txBody>
          <a:bodyPr wrap="square" rtlCol="0">
            <a:spAutoFit/>
          </a:bodyPr>
          <a:lstStyle/>
          <a:p>
            <a:pPr algn="ctr">
              <a:lnSpc>
                <a:spcPts val="4500"/>
              </a:lnSpc>
            </a:pPr>
            <a:r>
              <a:rPr lang="et" sz="3200" dirty="0">
                <a:solidFill>
                  <a:schemeClr val="bg2">
                    <a:lumMod val="25000"/>
                  </a:schemeClr>
                </a:solidFill>
                <a:latin typeface="Raleway" panose="020B0503030101060003" pitchFamily="34" charset="0"/>
                <a:ea typeface="Source Sans Pro" panose="020B0503030403020204" pitchFamily="34" charset="0"/>
                <a:cs typeface="Arial"/>
              </a:rPr>
              <a:t>Oota Jumalalt suuri asju.</a:t>
            </a:r>
          </a:p>
          <a:p>
            <a:pPr algn="ctr">
              <a:lnSpc>
                <a:spcPts val="4500"/>
              </a:lnSpc>
            </a:pPr>
            <a:r>
              <a:rPr lang="et" sz="3200" dirty="0">
                <a:solidFill>
                  <a:schemeClr val="bg2">
                    <a:lumMod val="25000"/>
                  </a:schemeClr>
                </a:solidFill>
                <a:latin typeface="Raleway" panose="020B0503030101060003" pitchFamily="34" charset="0"/>
                <a:ea typeface="Source Sans Pro" panose="020B0503030403020204" pitchFamily="34" charset="0"/>
                <a:cs typeface="Arial"/>
              </a:rPr>
              <a:t>Püüdke Jumala heaks suuri asju teha.</a:t>
            </a:r>
          </a:p>
          <a:p>
            <a:pPr algn="ctr">
              <a:lnSpc>
                <a:spcPts val="4500"/>
              </a:lnSpc>
            </a:pPr>
            <a:endParaRPr lang="en-US" sz="3200" dirty="0">
              <a:solidFill>
                <a:schemeClr val="bg2">
                  <a:lumMod val="25000"/>
                </a:schemeClr>
              </a:solidFill>
              <a:latin typeface="Raleway" panose="020B0503030101060003" pitchFamily="34" charset="0"/>
              <a:ea typeface="Source Sans Pro" panose="020B0503030403020204" pitchFamily="34" charset="0"/>
              <a:cs typeface="Arial"/>
            </a:endParaRPr>
          </a:p>
          <a:p>
            <a:pPr algn="ctr">
              <a:lnSpc>
                <a:spcPts val="4500"/>
              </a:lnSpc>
            </a:pPr>
            <a:br>
              <a:rPr lang="en-US" sz="3200" dirty="0">
                <a:solidFill>
                  <a:schemeClr val="bg2">
                    <a:lumMod val="25000"/>
                  </a:schemeClr>
                </a:solidFill>
                <a:latin typeface="Raleway" panose="020B0503030101060003" pitchFamily="34" charset="0"/>
                <a:ea typeface="Source Sans Pro" panose="020B0503030403020204" pitchFamily="34" charset="0"/>
                <a:cs typeface="Arial"/>
              </a:rPr>
            </a:br>
            <a:r>
              <a:rPr lang="et" sz="3200" dirty="0">
                <a:solidFill>
                  <a:srgbClr val="E16127"/>
                </a:solidFill>
                <a:latin typeface="Raleway" panose="020B0503030101060003" pitchFamily="34" charset="0"/>
                <a:ea typeface="Source Sans Pro" panose="020B0503030403020204" pitchFamily="34" charset="0"/>
                <a:cs typeface="Arial"/>
              </a:rPr>
              <a:t>WILLIAM CAREY</a:t>
            </a:r>
          </a:p>
        </p:txBody>
      </p:sp>
      <p:pic>
        <p:nvPicPr>
          <p:cNvPr id="7" name="Picture 10" descr="William-Carey2"/>
          <p:cNvPicPr>
            <a:picLocks noChangeAspect="1" noChangeArrowheads="1"/>
          </p:cNvPicPr>
          <p:nvPr/>
        </p:nvPicPr>
        <p:blipFill rotWithShape="1">
          <a:blip r:embed="rId3"/>
          <a:srcRect t="6803" b="4315"/>
          <a:stretch/>
        </p:blipFill>
        <p:spPr bwMode="auto">
          <a:xfrm>
            <a:off x="4606760" y="1"/>
            <a:ext cx="4597400" cy="5143500"/>
          </a:xfrm>
          <a:prstGeom prst="rect">
            <a:avLst/>
          </a:prstGeom>
          <a:ln>
            <a:noFill/>
          </a:ln>
          <a:effectLst/>
        </p:spPr>
      </p:pic>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a:xfrm rot="21159050">
            <a:off x="1564849" y="2950296"/>
            <a:ext cx="1531202" cy="753732"/>
          </a:xfrm>
          <a:prstGeom prst="rect">
            <a:avLst/>
          </a:prstGeom>
          <a:effectLst/>
        </p:spPr>
      </p:pic>
    </p:spTree>
    <p:extLst>
      <p:ext uri="{BB962C8B-B14F-4D97-AF65-F5344CB8AC3E}">
        <p14:creationId xmlns:p14="http://schemas.microsoft.com/office/powerpoint/2010/main" val="36198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842373" y="821564"/>
            <a:ext cx="7289142" cy="2410605"/>
          </a:xfrm>
        </p:spPr>
        <p:txBody>
          <a:bodyPr>
            <a:normAutofit/>
          </a:bodyPr>
          <a:lstStyle/>
          <a:p>
            <a:r>
              <a:rPr lang="et" sz="3300" dirty="0">
                <a:solidFill>
                  <a:schemeClr val="bg1"/>
                </a:solidFill>
                <a:latin typeface="Raleway" panose="020B0503030101060003" pitchFamily="34" charset="0"/>
              </a:rPr>
              <a:t>Sinu riik tulgu, </a:t>
            </a:r>
            <a:br>
              <a:rPr lang="en-US" sz="3300" dirty="0">
                <a:solidFill>
                  <a:schemeClr val="bg1"/>
                </a:solidFill>
                <a:latin typeface="Raleway" panose="020B0503030101060003" pitchFamily="34" charset="0"/>
              </a:rPr>
            </a:br>
            <a:r>
              <a:rPr lang="et" sz="3300" dirty="0">
                <a:solidFill>
                  <a:schemeClr val="bg1"/>
                </a:solidFill>
                <a:latin typeface="Raleway" panose="020B0503030101060003" pitchFamily="34" charset="0"/>
              </a:rPr>
              <a:t>Sinu tahtmine sündigu </a:t>
            </a:r>
            <a:br>
              <a:rPr lang="en-US" sz="3300" dirty="0">
                <a:solidFill>
                  <a:schemeClr val="bg1"/>
                </a:solidFill>
                <a:latin typeface="Raleway" panose="020B0503030101060003" pitchFamily="34" charset="0"/>
              </a:rPr>
            </a:br>
            <a:r>
              <a:rPr lang="et" sz="3300" dirty="0">
                <a:solidFill>
                  <a:schemeClr val="bg1"/>
                </a:solidFill>
                <a:latin typeface="Raleway" panose="020B0503030101060003" pitchFamily="34" charset="0"/>
              </a:rPr>
              <a:t>ka maa peal </a:t>
            </a:r>
            <a:br>
              <a:rPr lang="en-US" sz="3300" dirty="0">
                <a:solidFill>
                  <a:schemeClr val="bg1"/>
                </a:solidFill>
                <a:latin typeface="Raleway" panose="020B0503030101060003" pitchFamily="34" charset="0"/>
              </a:rPr>
            </a:br>
            <a:r>
              <a:rPr lang="et" sz="3300" dirty="0">
                <a:solidFill>
                  <a:schemeClr val="bg1"/>
                </a:solidFill>
                <a:latin typeface="Raleway" panose="020B0503030101060003" pitchFamily="34" charset="0"/>
              </a:rPr>
              <a:t>, nõnda nagu taevas</a:t>
            </a:r>
            <a:br>
              <a:rPr lang="en-US" sz="3300" dirty="0">
                <a:solidFill>
                  <a:schemeClr val="bg1"/>
                </a:solidFill>
                <a:latin typeface="Raleway" panose="020B0503030101060003" pitchFamily="34" charset="0"/>
              </a:rPr>
            </a:br>
            <a:endParaRPr lang="en-US" sz="3300" dirty="0">
              <a:solidFill>
                <a:schemeClr val="bg1"/>
              </a:solidFill>
              <a:latin typeface="Raleway" panose="020B0503030101060003" pitchFamily="34" charset="0"/>
            </a:endParaRPr>
          </a:p>
        </p:txBody>
      </p:sp>
      <p:sp>
        <p:nvSpPr>
          <p:cNvPr id="8" name="Title 3">
            <a:extLst>
              <a:ext uri="{FF2B5EF4-FFF2-40B4-BE49-F238E27FC236}">
                <a16:creationId xmlns:a16="http://schemas.microsoft.com/office/drawing/2014/main" id="{AB720AF8-BE38-E443-A488-6490B5098712}"/>
              </a:ext>
            </a:extLst>
          </p:cNvPr>
          <p:cNvSpPr txBox="1">
            <a:spLocks/>
          </p:cNvSpPr>
          <p:nvPr/>
        </p:nvSpPr>
        <p:spPr>
          <a:xfrm>
            <a:off x="285588" y="2888816"/>
            <a:ext cx="8572824" cy="11192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t" sz="3300" b="0" dirty="0">
                <a:solidFill>
                  <a:schemeClr val="bg1"/>
                </a:solidFill>
                <a:latin typeface="Raleway" panose="020B0503030101060003" pitchFamily="34" charset="0"/>
              </a:rPr>
              <a:t>Matteuse 6:10</a:t>
            </a:r>
          </a:p>
        </p:txBody>
      </p:sp>
    </p:spTree>
    <p:extLst>
      <p:ext uri="{BB962C8B-B14F-4D97-AF65-F5344CB8AC3E}">
        <p14:creationId xmlns:p14="http://schemas.microsoft.com/office/powerpoint/2010/main" val="88190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63C5C-562B-8746-BEFF-1751F8C4DBA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6409D7-F0A6-D88E-BCB4-FAB38874FB03}"/>
              </a:ext>
            </a:extLst>
          </p:cNvPr>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4" name="Title 3">
            <a:extLst>
              <a:ext uri="{FF2B5EF4-FFF2-40B4-BE49-F238E27FC236}">
                <a16:creationId xmlns:a16="http://schemas.microsoft.com/office/drawing/2014/main" id="{695851C2-F369-B976-772F-CF25B12D48C5}"/>
              </a:ext>
            </a:extLst>
          </p:cNvPr>
          <p:cNvSpPr>
            <a:spLocks noGrp="1"/>
          </p:cNvSpPr>
          <p:nvPr>
            <p:ph type="ctrTitle"/>
          </p:nvPr>
        </p:nvSpPr>
        <p:spPr>
          <a:xfrm>
            <a:off x="782996" y="1937844"/>
            <a:ext cx="7289142" cy="2410605"/>
          </a:xfrm>
        </p:spPr>
        <p:txBody>
          <a:bodyPr>
            <a:normAutofit fontScale="90000"/>
          </a:bodyPr>
          <a:lstStyle/>
          <a:p>
            <a:r>
              <a:rPr lang="et" sz="3300" dirty="0">
                <a:solidFill>
                  <a:schemeClr val="bg1"/>
                </a:solidFill>
                <a:latin typeface="Raleway" panose="020B0503030101060003" pitchFamily="34" charset="0"/>
              </a:rPr>
              <a:t>MIS ON JUMALA KUNINGRIIK? </a:t>
            </a:r>
            <a:br>
              <a:rPr lang="en-US" sz="3300" dirty="0">
                <a:solidFill>
                  <a:schemeClr val="bg1"/>
                </a:solidFill>
                <a:latin typeface="Raleway" panose="020B0503030101060003" pitchFamily="34" charset="0"/>
              </a:rPr>
            </a:br>
            <a:br>
              <a:rPr lang="en-US" sz="3300" dirty="0">
                <a:solidFill>
                  <a:schemeClr val="bg1"/>
                </a:solidFill>
                <a:latin typeface="Raleway" panose="020B0503030101060003" pitchFamily="34" charset="0"/>
              </a:rPr>
            </a:br>
            <a:r>
              <a:rPr lang="et" sz="3300" dirty="0">
                <a:solidFill>
                  <a:schemeClr val="bg1"/>
                </a:solidFill>
                <a:latin typeface="Raleway" panose="020B0503030101060003" pitchFamily="34" charset="0"/>
              </a:rPr>
              <a:t>Jumala valitsus </a:t>
            </a:r>
            <a:br>
              <a:rPr lang="en-US" sz="3300" dirty="0">
                <a:solidFill>
                  <a:schemeClr val="bg1"/>
                </a:solidFill>
                <a:latin typeface="Raleway" panose="020B0503030101060003" pitchFamily="34" charset="0"/>
              </a:rPr>
            </a:br>
            <a:r>
              <a:rPr lang="et" sz="3300" dirty="0">
                <a:solidFill>
                  <a:schemeClr val="bg1"/>
                </a:solidFill>
                <a:latin typeface="Raleway" panose="020B0503030101060003" pitchFamily="34" charset="0"/>
              </a:rPr>
              <a:t>nii praegu kui ka tulevikus. </a:t>
            </a:r>
            <a:br>
              <a:rPr lang="en-US" sz="3300" dirty="0">
                <a:solidFill>
                  <a:schemeClr val="bg1"/>
                </a:solidFill>
                <a:latin typeface="Raleway" panose="020B0503030101060003" pitchFamily="34" charset="0"/>
              </a:rPr>
            </a:br>
            <a:br>
              <a:rPr lang="en-US" sz="3300" dirty="0">
                <a:solidFill>
                  <a:schemeClr val="bg1"/>
                </a:solidFill>
                <a:latin typeface="Raleway" panose="020B0503030101060003" pitchFamily="34" charset="0"/>
              </a:rPr>
            </a:br>
            <a:r>
              <a:rPr lang="et" sz="3300" dirty="0">
                <a:solidFill>
                  <a:schemeClr val="bg1"/>
                </a:solidFill>
                <a:latin typeface="Raleway" panose="020B0503030101060003" pitchFamily="34" charset="0"/>
              </a:rPr>
              <a:t>See on valdkond, kus sünnib Jumala tahe ning tunnustatakse ja järgitakse Jumala autoriteeti.</a:t>
            </a:r>
            <a:br>
              <a:rPr lang="en-US" sz="3300" dirty="0">
                <a:solidFill>
                  <a:schemeClr val="bg1"/>
                </a:solidFill>
                <a:latin typeface="Raleway" panose="020B0503030101060003" pitchFamily="34" charset="0"/>
              </a:rPr>
            </a:br>
            <a:endParaRPr lang="en-US" sz="33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309619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6F2F6-7B8C-04A1-6515-E2A55B6E47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EEBB48-9393-D7DE-C6BB-DDC0AB9B6524}"/>
              </a:ext>
            </a:extLst>
          </p:cNvPr>
          <p:cNvSpPr>
            <a:spLocks noGrp="1"/>
          </p:cNvSpPr>
          <p:nvPr>
            <p:ph type="ctrTitle"/>
          </p:nvPr>
        </p:nvSpPr>
        <p:spPr>
          <a:xfrm>
            <a:off x="855120" y="1719187"/>
            <a:ext cx="7344858" cy="2390005"/>
          </a:xfrm>
        </p:spPr>
        <p:txBody>
          <a:bodyPr>
            <a:noAutofit/>
          </a:bodyPr>
          <a:lstStyle/>
          <a:p>
            <a:pPr lvl="0"/>
            <a:r>
              <a:rPr lang="et" sz="3600" b="1" dirty="0"/>
              <a:t>Jumala valitsus ja valitsus </a:t>
            </a:r>
            <a:br>
              <a:rPr lang="en-US" sz="3600" dirty="0"/>
            </a:br>
            <a:r>
              <a:rPr lang="et" sz="3600" dirty="0"/>
              <a:t>Jumala kuningriigi põhiidee on Jumala suveräänsus ja tema aktiivne valitsemine oma loodu üle. See sümboliseerib reaalsust, kus Jumala tahe on ülim ja tema eesmärgid täituvad.</a:t>
            </a:r>
          </a:p>
        </p:txBody>
      </p:sp>
      <p:sp>
        <p:nvSpPr>
          <p:cNvPr id="6" name="Rectangle 5">
            <a:extLst>
              <a:ext uri="{FF2B5EF4-FFF2-40B4-BE49-F238E27FC236}">
                <a16:creationId xmlns:a16="http://schemas.microsoft.com/office/drawing/2014/main" id="{CEA43DE8-1569-AEBD-9345-B744ECD24426}"/>
              </a:ext>
            </a:extLst>
          </p:cNvPr>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A5149B-3A63-62E0-EC65-390A9AEEC5AD}"/>
              </a:ext>
            </a:extLst>
          </p:cNvPr>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287339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855120" y="890650"/>
            <a:ext cx="7344858" cy="3170712"/>
          </a:xfrm>
        </p:spPr>
        <p:txBody>
          <a:bodyPr>
            <a:noAutofit/>
          </a:bodyPr>
          <a:lstStyle/>
          <a:p>
            <a:pPr lvl="0"/>
            <a:r>
              <a:rPr lang="et" sz="2800" b="1" dirty="0"/>
              <a:t>Oleviku ja tuleviku reaalsus </a:t>
            </a:r>
            <a:br>
              <a:rPr lang="en-US" sz="2800" dirty="0"/>
            </a:br>
            <a:r>
              <a:rPr lang="et" sz="2800" dirty="0"/>
              <a:t>Jumala riik ei ole ainult tulevikulootus, vaid ka praegune reaalsus, mida saab usu ja Jumala tahtele kuuletumise kaudu kogeda juba praegu. Jeesuse õpetused rõhutavad Jumala riigi saabumist ning usklikke kutsutakse selles osalema, viies oma elu vastavusse Jumala eesmärkidega.</a:t>
            </a:r>
          </a:p>
        </p:txBody>
      </p:sp>
      <p:sp>
        <p:nvSpPr>
          <p:cNvPr id="6" name="Rectangle 5"/>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243681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3EA9C-FCE3-6B6E-C712-61DEB33A5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7B374E-0858-88A6-F15A-FA72AFF82B6A}"/>
              </a:ext>
            </a:extLst>
          </p:cNvPr>
          <p:cNvSpPr>
            <a:spLocks noGrp="1"/>
          </p:cNvSpPr>
          <p:nvPr>
            <p:ph type="ctrTitle"/>
          </p:nvPr>
        </p:nvSpPr>
        <p:spPr>
          <a:xfrm>
            <a:off x="855120" y="986394"/>
            <a:ext cx="7344858" cy="3170712"/>
          </a:xfrm>
        </p:spPr>
        <p:txBody>
          <a:bodyPr>
            <a:noAutofit/>
          </a:bodyPr>
          <a:lstStyle/>
          <a:p>
            <a:pPr lvl="0"/>
            <a:r>
              <a:rPr lang="et" sz="3200" b="1" dirty="0"/>
              <a:t>Üksikisikute ja maailma sees </a:t>
            </a:r>
            <a:br>
              <a:rPr lang="en-US" sz="3200" dirty="0"/>
            </a:br>
            <a:r>
              <a:rPr lang="et" sz="3200" dirty="0"/>
              <a:t>Jumala riiki võib mõista erinevalt: kui isiklikku muutumist üksikisikute sees, kui usklike kogukonda, kes elab Jumala tahet, ja kui tulevast lootust Jumala valitsuse täielikuks kehtestamiseks maa peal.</a:t>
            </a:r>
          </a:p>
        </p:txBody>
      </p:sp>
      <p:sp>
        <p:nvSpPr>
          <p:cNvPr id="6" name="Rectangle 5">
            <a:extLst>
              <a:ext uri="{FF2B5EF4-FFF2-40B4-BE49-F238E27FC236}">
                <a16:creationId xmlns:a16="http://schemas.microsoft.com/office/drawing/2014/main" id="{8DBC3293-B182-C654-C863-C0699DF21780}"/>
              </a:ext>
            </a:extLst>
          </p:cNvPr>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DA45EE-F182-4357-1C6B-0858C8079D29}"/>
              </a:ext>
            </a:extLst>
          </p:cNvPr>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262439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E6C8-C8EC-36E5-1B7B-CA1D3B505B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900860-D065-3E80-028B-4774C27E52DF}"/>
              </a:ext>
            </a:extLst>
          </p:cNvPr>
          <p:cNvSpPr>
            <a:spLocks noGrp="1"/>
          </p:cNvSpPr>
          <p:nvPr>
            <p:ph type="ctrTitle"/>
          </p:nvPr>
        </p:nvSpPr>
        <p:spPr>
          <a:xfrm>
            <a:off x="609599" y="890650"/>
            <a:ext cx="7738753" cy="3541650"/>
          </a:xfrm>
        </p:spPr>
        <p:txBody>
          <a:bodyPr>
            <a:noAutofit/>
          </a:bodyPr>
          <a:lstStyle/>
          <a:p>
            <a:pPr lvl="0"/>
            <a:r>
              <a:rPr lang="et" sz="3200" b="1" dirty="0"/>
              <a:t>Jeesuse õpetuste põhiteemad </a:t>
            </a:r>
            <a:br>
              <a:rPr lang="en-US" sz="3200" dirty="0"/>
            </a:br>
            <a:r>
              <a:rPr lang="et" sz="3200" dirty="0"/>
              <a:t>Jumala riik on Jeesuse õpetuste keskne teema, mida sageli kirjeldatakse tähendamissõnade ja illustratsioonide abil, mis toovad esile selle olemuse ja tähenduse. Näideteks on sinepiiva ja juuretis, mis illustreerivad kuningriigi kasvu ja mõju.</a:t>
            </a:r>
          </a:p>
        </p:txBody>
      </p:sp>
      <p:sp>
        <p:nvSpPr>
          <p:cNvPr id="6" name="Rectangle 5">
            <a:extLst>
              <a:ext uri="{FF2B5EF4-FFF2-40B4-BE49-F238E27FC236}">
                <a16:creationId xmlns:a16="http://schemas.microsoft.com/office/drawing/2014/main" id="{EB535E6A-1C43-B165-7302-F5D156F57895}"/>
              </a:ext>
            </a:extLst>
          </p:cNvPr>
          <p:cNvSpPr/>
          <p:nvPr/>
        </p:nvSpPr>
        <p:spPr>
          <a:xfrm>
            <a:off x="419100" y="520701"/>
            <a:ext cx="8216899" cy="41529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3D0331-22BD-3E66-8969-50A8A1E2BFCF}"/>
              </a:ext>
            </a:extLst>
          </p:cNvPr>
          <p:cNvSpPr/>
          <p:nvPr/>
        </p:nvSpPr>
        <p:spPr>
          <a:xfrm>
            <a:off x="609600" y="711200"/>
            <a:ext cx="7861300" cy="3848100"/>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3949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47936" y="0"/>
            <a:ext cx="4596063"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endParaRPr>
          </a:p>
        </p:txBody>
      </p:sp>
      <p:sp>
        <p:nvSpPr>
          <p:cNvPr id="3" name="TextBox 2"/>
          <p:cNvSpPr txBox="1"/>
          <p:nvPr/>
        </p:nvSpPr>
        <p:spPr>
          <a:xfrm>
            <a:off x="1444487" y="-2252870"/>
            <a:ext cx="530087" cy="914400"/>
          </a:xfrm>
          <a:prstGeom prst="rect">
            <a:avLst/>
          </a:prstGeom>
          <a:noFill/>
        </p:spPr>
        <p:txBody>
          <a:bodyPr wrap="square" rtlCol="0">
            <a:spAutoFit/>
          </a:bodyPr>
          <a:lstStyle/>
          <a:p>
            <a:endParaRPr lang="en-US" dirty="0"/>
          </a:p>
        </p:txBody>
      </p:sp>
      <p:sp>
        <p:nvSpPr>
          <p:cNvPr id="8" name="TextBox 7"/>
          <p:cNvSpPr txBox="1"/>
          <p:nvPr/>
        </p:nvSpPr>
        <p:spPr>
          <a:xfrm>
            <a:off x="635365" y="711567"/>
            <a:ext cx="3537285" cy="1446550"/>
          </a:xfrm>
          <a:prstGeom prst="rect">
            <a:avLst/>
          </a:prstGeom>
          <a:noFill/>
        </p:spPr>
        <p:txBody>
          <a:bodyPr wrap="square" rtlCol="0">
            <a:spAutoFit/>
          </a:bodyPr>
          <a:lstStyle/>
          <a:p>
            <a:r>
              <a:rPr lang="et" sz="4400" dirty="0">
                <a:latin typeface="Raleway" panose="020B0503030101060003" pitchFamily="34" charset="0"/>
              </a:rPr>
              <a:t>Suur </a:t>
            </a:r>
            <a:r>
              <a:rPr lang="et" sz="4400" dirty="0" err="1">
                <a:latin typeface="Raleway" panose="020B0503030101060003" pitchFamily="34" charset="0"/>
              </a:rPr>
              <a:t>langus</a:t>
            </a:r>
            <a:r>
              <a:rPr lang="et" sz="4400" dirty="0">
                <a:latin typeface="Raleway" panose="020B0503030101060003" pitchFamily="34" charset="0"/>
              </a:rPr>
              <a:t>​</a:t>
            </a:r>
            <a:endParaRPr lang="en-US" sz="4400" dirty="0">
              <a:latin typeface="Raleway" panose="020B0503030101060003" pitchFamily="34" charset="0"/>
            </a:endParaRPr>
          </a:p>
        </p:txBody>
      </p:sp>
      <p:sp>
        <p:nvSpPr>
          <p:cNvPr id="9" name="Rectangle 8"/>
          <p:cNvSpPr/>
          <p:nvPr/>
        </p:nvSpPr>
        <p:spPr>
          <a:xfrm>
            <a:off x="635365" y="2158117"/>
            <a:ext cx="3537285" cy="1384995"/>
          </a:xfrm>
          <a:prstGeom prst="rect">
            <a:avLst/>
          </a:prstGeom>
        </p:spPr>
        <p:txBody>
          <a:bodyPr wrap="square">
            <a:spAutoFit/>
          </a:bodyPr>
          <a:lstStyle/>
          <a:p>
            <a:r>
              <a:rPr lang="et" sz="2800" dirty="0">
                <a:solidFill>
                  <a:srgbClr val="E16127"/>
                </a:solidFill>
                <a:latin typeface="Source Sans Pro" panose="020B0503030403020204" pitchFamily="34" charset="0"/>
                <a:ea typeface="Source Sans Pro" panose="020B0503030403020204" pitchFamily="34" charset="0"/>
              </a:rPr>
              <a:t>Suur ja kiire eemaldumine kristlikust usust</a:t>
            </a:r>
          </a:p>
        </p:txBody>
      </p:sp>
      <p:grpSp>
        <p:nvGrpSpPr>
          <p:cNvPr id="5" name="Group 4">
            <a:extLst>
              <a:ext uri="{FF2B5EF4-FFF2-40B4-BE49-F238E27FC236}">
                <a16:creationId xmlns:a16="http://schemas.microsoft.com/office/drawing/2014/main" id="{B2655D89-AAFC-7A45-860B-1E97300B35DF}"/>
              </a:ext>
            </a:extLst>
          </p:cNvPr>
          <p:cNvGrpSpPr/>
          <p:nvPr/>
        </p:nvGrpSpPr>
        <p:grpSpPr>
          <a:xfrm>
            <a:off x="5654846" y="1434842"/>
            <a:ext cx="2370221" cy="2213810"/>
            <a:chOff x="5654846" y="1434842"/>
            <a:chExt cx="2370221" cy="2213810"/>
          </a:xfrm>
        </p:grpSpPr>
        <p:sp>
          <p:nvSpPr>
            <p:cNvPr id="2" name="Oval 1"/>
            <p:cNvSpPr/>
            <p:nvPr/>
          </p:nvSpPr>
          <p:spPr>
            <a:xfrm>
              <a:off x="5654846" y="1434842"/>
              <a:ext cx="2370221" cy="22138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501067" y="1640726"/>
              <a:ext cx="1524000" cy="1862048"/>
            </a:xfrm>
            <a:prstGeom prst="rect">
              <a:avLst/>
            </a:prstGeom>
            <a:noFill/>
          </p:spPr>
          <p:txBody>
            <a:bodyPr wrap="square" rtlCol="0">
              <a:spAutoFit/>
            </a:bodyPr>
            <a:lstStyle/>
            <a:p>
              <a:r>
                <a:rPr lang="et" sz="11500" b="0" dirty="0">
                  <a:solidFill>
                    <a:schemeClr val="bg1"/>
                  </a:solidFill>
                  <a:latin typeface="Hiragino Kaku Gothic StdN W8" panose="020B0800000000000000" pitchFamily="34" charset="-128"/>
                  <a:ea typeface="Hiragino Kaku Gothic StdN W8" panose="020B0800000000000000" pitchFamily="34" charset="-128"/>
                </a:rPr>
                <a:t>!</a:t>
              </a:r>
              <a:endParaRPr lang="en-US" sz="11500" b="0" dirty="0">
                <a:solidFill>
                  <a:schemeClr val="bg1"/>
                </a:solidFill>
                <a:latin typeface="Hiragino Kaku Gothic StdN W8" panose="020B0800000000000000" pitchFamily="34" charset="-128"/>
                <a:ea typeface="Hiragino Kaku Gothic StdN W8" panose="020B0800000000000000" pitchFamily="34" charset="-128"/>
              </a:endParaRPr>
            </a:p>
          </p:txBody>
        </p:sp>
      </p:grpSp>
    </p:spTree>
    <p:extLst>
      <p:ext uri="{BB962C8B-B14F-4D97-AF65-F5344CB8AC3E}">
        <p14:creationId xmlns:p14="http://schemas.microsoft.com/office/powerpoint/2010/main" val="40709654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x00d5_ppej_x00f5_ud xmlns="9b7eda01-e9a4-4c14-b8e7-67c3ed025913">
      <UserInfo>
        <DisplayName/>
        <AccountId xsi:nil="true"/>
        <AccountType/>
      </UserInfo>
    </_x00d5_ppej_x00f5_ud>
    <g48226ef056249c0855ac903cec8c0a5 xmlns="9b7eda01-e9a4-4c14-b8e7-67c3ed025913">
      <Terms xmlns="http://schemas.microsoft.com/office/infopath/2007/PartnerControls"/>
    </g48226ef056249c0855ac903cec8c0a5>
    <TaxCatchAll xmlns="dc3d8f7b-553c-4788-ac9b-b0b5129d100a" xsi:nil="true"/>
    <dcb42d4a27764dd491cec908c3d417dd xmlns="9b7eda01-e9a4-4c14-b8e7-67c3ed025913">
      <Terms xmlns="http://schemas.microsoft.com/office/infopath/2007/PartnerControls"/>
    </dcb42d4a27764dd491cec908c3d417dd>
    <cf3df9ee314b4e4fb3374f9aca658b74 xmlns="9b7eda01-e9a4-4c14-b8e7-67c3ed025913">
      <Terms xmlns="http://schemas.microsoft.com/office/infopath/2007/PartnerControls"/>
    </cf3df9ee314b4e4fb3374f9aca658b74>
    <_dlc_DocId xmlns="dc3d8f7b-553c-4788-ac9b-b0b5129d100a">YMQW55X7W7F4-849112479-2196</_dlc_DocId>
    <_dlc_DocIdUrl xmlns="dc3d8f7b-553c-4788-ac9b-b0b5129d100a">
      <Url>https://emkts.sharepoint.com/sites/oppematerjalid/_layouts/15/DocIdRedir.aspx?ID=YMQW55X7W7F4-849112479-2196</Url>
      <Description>YMQW55X7W7F4-849112479-2196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9E14CFCD7A68A42B94C7CA96E38A883" ma:contentTypeVersion="13" ma:contentTypeDescription="Create a new document." ma:contentTypeScope="" ma:versionID="8d1137d6d676d6537bee1530fbc6a260">
  <xsd:schema xmlns:xsd="http://www.w3.org/2001/XMLSchema" xmlns:xs="http://www.w3.org/2001/XMLSchema" xmlns:p="http://schemas.microsoft.com/office/2006/metadata/properties" xmlns:ns2="9b7eda01-e9a4-4c14-b8e7-67c3ed025913" xmlns:ns3="dc3d8f7b-553c-4788-ac9b-b0b5129d100a" targetNamespace="http://schemas.microsoft.com/office/2006/metadata/properties" ma:root="true" ma:fieldsID="acbbbfde320d2ce7260af8c67e049576" ns2:_="" ns3:_="">
    <xsd:import namespace="9b7eda01-e9a4-4c14-b8e7-67c3ed025913"/>
    <xsd:import namespace="dc3d8f7b-553c-4788-ac9b-b0b5129d100a"/>
    <xsd:element name="properties">
      <xsd:complexType>
        <xsd:sequence>
          <xsd:element name="documentManagement">
            <xsd:complexType>
              <xsd:all>
                <xsd:element ref="ns2:_x00d5_ppej_x00f5_ud" minOccurs="0"/>
                <xsd:element ref="ns2:MediaServiceMetadata" minOccurs="0"/>
                <xsd:element ref="ns2:MediaServiceFastMetadata" minOccurs="0"/>
                <xsd:element ref="ns2:dcb42d4a27764dd491cec908c3d417dd" minOccurs="0"/>
                <xsd:element ref="ns3:TaxCatchAll" minOccurs="0"/>
                <xsd:element ref="ns2:cf3df9ee314b4e4fb3374f9aca658b74" minOccurs="0"/>
                <xsd:element ref="ns2:g48226ef056249c0855ac903cec8c0a5" minOccurs="0"/>
                <xsd:element ref="ns2:MediaServiceObjectDetectorVersions" minOccurs="0"/>
                <xsd:element ref="ns2:MediaServiceSearchPropertie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eda01-e9a4-4c14-b8e7-67c3ed025913" elementFormDefault="qualified">
    <xsd:import namespace="http://schemas.microsoft.com/office/2006/documentManagement/types"/>
    <xsd:import namespace="http://schemas.microsoft.com/office/infopath/2007/PartnerControls"/>
    <xsd:element name="_x00d5_ppej_x00f5_ud" ma:index="4" nillable="true" ma:displayName="Õppejõud" ma:format="Dropdown" ma:list="UserInfo" ma:SharePointGroup="0" ma:internalName="_x00d5_ppej_x00f5_u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cb42d4a27764dd491cec908c3d417dd" ma:index="10" nillable="true" ma:taxonomy="true" ma:internalName="dcb42d4a27764dd491cec908c3d417dd" ma:taxonomyFieldName="_x00d5_ppeaine" ma:displayName="Õppeaine" ma:default="" ma:fieldId="{dcb42d4a-2776-4dd4-91ce-c908c3d417dd}" ma:sspId="5e5b2194-a0da-4f95-853d-eca474e42886" ma:termSetId="b5a3a6ec-7d0d-4bf1-a5b9-ae7fc7592189" ma:anchorId="00000000-0000-0000-0000-000000000000" ma:open="false" ma:isKeyword="false">
      <xsd:complexType>
        <xsd:sequence>
          <xsd:element ref="pc:Terms" minOccurs="0" maxOccurs="1"/>
        </xsd:sequence>
      </xsd:complexType>
    </xsd:element>
    <xsd:element name="cf3df9ee314b4e4fb3374f9aca658b74" ma:index="12" nillable="true" ma:taxonomy="true" ma:internalName="cf3df9ee314b4e4fb3374f9aca658b74" ma:taxonomyFieldName="Keel" ma:displayName="Keel" ma:default="" ma:fieldId="{cf3df9ee-314b-4e4f-b337-4f9aca658b74}" ma:taxonomyMulti="true" ma:sspId="5e5b2194-a0da-4f95-853d-eca474e42886" ma:termSetId="2ecc8cc2-6d35-4cec-bc4e-bfdcb86e3a38" ma:anchorId="00000000-0000-0000-0000-000000000000" ma:open="false" ma:isKeyword="false">
      <xsd:complexType>
        <xsd:sequence>
          <xsd:element ref="pc:Terms" minOccurs="0" maxOccurs="1"/>
        </xsd:sequence>
      </xsd:complexType>
    </xsd:element>
    <xsd:element name="g48226ef056249c0855ac903cec8c0a5" ma:index="13" nillable="true" ma:taxonomy="true" ma:internalName="g48226ef056249c0855ac903cec8c0a5" ma:taxonomyFieldName="Semester" ma:displayName="Semester" ma:default="" ma:fieldId="{048226ef-0562-49c0-855a-c903cec8c0a5}" ma:sspId="5e5b2194-a0da-4f95-853d-eca474e42886" ma:termSetId="5732debb-8977-457c-94e5-220becb6307f" ma:anchorId="00000000-0000-0000-0000-000000000000" ma:open="fals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d8f7b-553c-4788-ac9b-b0b5129d100a"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a57cbc8-da55-49e7-90cd-521504aba406}" ma:internalName="TaxCatchAll" ma:showField="CatchAllData" ma:web="dc3d8f7b-553c-4788-ac9b-b0b5129d100a">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205E3B-05AA-4875-B5D6-412A98C13437}">
  <ds:schemaRefs>
    <ds:schemaRef ds:uri="http://schemas.microsoft.com/sharepoint/events"/>
  </ds:schemaRefs>
</ds:datastoreItem>
</file>

<file path=customXml/itemProps2.xml><?xml version="1.0" encoding="utf-8"?>
<ds:datastoreItem xmlns:ds="http://schemas.openxmlformats.org/officeDocument/2006/customXml" ds:itemID="{B6E2B474-F089-4245-A61A-CC5CE3D1C4C1}">
  <ds:schemaRefs>
    <ds:schemaRef ds:uri="http://schemas.microsoft.com/office/2006/metadata/properties"/>
    <ds:schemaRef ds:uri="http://schemas.microsoft.com/office/infopath/2007/PartnerControls"/>
    <ds:schemaRef ds:uri="9b7eda01-e9a4-4c14-b8e7-67c3ed025913"/>
    <ds:schemaRef ds:uri="dc3d8f7b-553c-4788-ac9b-b0b5129d100a"/>
  </ds:schemaRefs>
</ds:datastoreItem>
</file>

<file path=customXml/itemProps3.xml><?xml version="1.0" encoding="utf-8"?>
<ds:datastoreItem xmlns:ds="http://schemas.openxmlformats.org/officeDocument/2006/customXml" ds:itemID="{5DD94580-A584-4091-9CA4-D56B6E66972A}">
  <ds:schemaRefs>
    <ds:schemaRef ds:uri="http://schemas.microsoft.com/sharepoint/v3/contenttype/forms"/>
  </ds:schemaRefs>
</ds:datastoreItem>
</file>

<file path=customXml/itemProps4.xml><?xml version="1.0" encoding="utf-8"?>
<ds:datastoreItem xmlns:ds="http://schemas.openxmlformats.org/officeDocument/2006/customXml" ds:itemID="{64E5D8F0-D7F5-431B-A4BD-7FF8E22FE7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7eda01-e9a4-4c14-b8e7-67c3ed025913"/>
    <ds:schemaRef ds:uri="dc3d8f7b-553c-4788-ac9b-b0b5129d1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22423</TotalTime>
  <Words>1048</Words>
  <Application>Microsoft Office PowerPoint</Application>
  <PresentationFormat>On-screen Show (16:9)</PresentationFormat>
  <Paragraphs>94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PowerPoint Presentation</vt:lpstr>
      <vt:lpstr>Sinu riik tulgu,  Sinu tahtmine sündigu  ka maa peal  , nõnda nagu taevas </vt:lpstr>
      <vt:lpstr>MIS ON JUMALA KUNINGRIIK?   Jumala valitsus  nii praegu kui ka tulevikus.   See on valdkond, kus sünnib Jumala tahe ning tunnustatakse ja järgitakse Jumala autoriteeti. </vt:lpstr>
      <vt:lpstr>Jumala valitsus ja valitsus  Jumala kuningriigi põhiidee on Jumala suveräänsus ja tema aktiivne valitsemine oma loodu üle. See sümboliseerib reaalsust, kus Jumala tahe on ülim ja tema eesmärgid täituvad.</vt:lpstr>
      <vt:lpstr>Oleviku ja tuleviku reaalsus  Jumala riik ei ole ainult tulevikulootus, vaid ka praegune reaalsus, mida saab usu ja Jumala tahtele kuuletumise kaudu kogeda juba praegu. Jeesuse õpetused rõhutavad Jumala riigi saabumist ning usklikke kutsutakse selles osalema, viies oma elu vastavusse Jumala eesmärkidega.</vt:lpstr>
      <vt:lpstr>Üksikisikute ja maailma sees  Jumala riiki võib mõista erinevalt: kui isiklikku muutumist üksikisikute sees, kui usklike kogukonda, kes elab Jumala tahet, ja kui tulevast lootust Jumala valitsuse täielikuks kehtestamiseks maa peal.</vt:lpstr>
      <vt:lpstr>Jeesuse õpetuste põhiteemad  Jumala riik on Jeesuse õpetuste keskne teema, mida sageli kirjeldatakse tähendamissõnade ja illustratsioonide abil, mis toovad esile selle olemuse ja tähenduse. Näideteks on sinepiiva ja juuretis, mis illustreerivad kuningriigi kasvu ja mõju.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Isiklik pühadus</vt:lpstr>
      <vt:lpstr>Individuaalne transformatsioon</vt:lpstr>
      <vt:lpstr>Jõua kadununi</vt:lpstr>
      <vt:lpstr>JUMALA KIRGE JÄÄB MUUTUMATUKS KUNI KÕIGINI ON JÕUDNUD  , MEIL ON KÄSK… </vt:lpstr>
      <vt:lpstr>Minge ja tehke jüngreid</vt:lpstr>
      <vt:lpstr>PowerPoint Presentation</vt:lpstr>
    </vt:vector>
  </TitlesOfParts>
  <Manager/>
  <Company>International Leadership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ILI Vision</dc:title>
  <dc:subject/>
  <dc:creator>Norival Trindade, Jr.</dc:creator>
  <cp:keywords>ILI, International, Leadership, Vision, Institute, Accelerating, spread, gospel, leaders, national, conference</cp:keywords>
  <dc:description/>
  <cp:lastModifiedBy>Wes Griffin</cp:lastModifiedBy>
  <cp:revision>422</cp:revision>
  <dcterms:created xsi:type="dcterms:W3CDTF">2003-05-12T14:11:04Z</dcterms:created>
  <dcterms:modified xsi:type="dcterms:W3CDTF">2025-08-27T10:22:51Z</dcterms:modified>
  <cp:category>ILITeaching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0x010100D9E14CFCD7A68A42B94C7CA96E38A883</vt:lpwstr>
  </property>
  <property fmtid="{D5CDD505-2E9C-101B-9397-08002B2CF9AE}" pid="3" name="_dlc_DocIdItemGuid">
    <vt:lpwstr>2ee4dd66-8ab8-4356-9a70-bff38263b8e3</vt:lpwstr>
  </property>
  <property fmtid="{D5CDD505-2E9C-101B-9397-08002B2CF9AE}" pid="4" name="_x00d5_ppeaine">
    <vt:lpwstr/>
  </property>
  <property fmtid="{D5CDD505-2E9C-101B-9397-08002B2CF9AE}" pid="5" name="Keel">
    <vt:lpwstr/>
  </property>
  <property fmtid="{D5CDD505-2E9C-101B-9397-08002B2CF9AE}" pid="6" name="Semester">
    <vt:lpwstr/>
  </property>
  <property fmtid="{D5CDD505-2E9C-101B-9397-08002B2CF9AE}" pid="7" name="Õppeaine">
    <vt:lpwstr/>
  </property>
</Properties>
</file>