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presProps.xml" ContentType="application/vnd.openxmlformats-officedocument.presentationml.presProps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460"/>
    <p:restoredTop sz="93199"/>
  </p:normalViewPr>
  <p:slideViewPr>
    <p:cSldViewPr snapToGrid="0">
      <p:cViewPr varScale="1">
        <p:scale>
          <a:sx n="44" d="100"/>
          <a:sy n="44" d="100"/>
        </p:scale>
        <p:origin x="22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61186-B2FC-F712-7681-58A771202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 xmlns:a="http://schemas.openxmlformats.org/drawingml/2006/main">
              <a:rPr lang="et" dirty="0"/>
              <a:t>Jumala riigi edendamine</a:t>
            </a:r>
          </a:p>
        </p:txBody>
      </p:sp>
    </p:spTree>
    <p:extLst>
      <p:ext uri="{BB962C8B-B14F-4D97-AF65-F5344CB8AC3E}">
        <p14:creationId xmlns:p14="http://schemas.microsoft.com/office/powerpoint/2010/main" val="155892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7685B-9506-9F12-283D-DC16E2D9A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Piibli alused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29ACB-F202-CF6E-13D4-464D204C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3. Moosese 11:4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1. Peetruse 1:14-16</a:t>
            </a:r>
          </a:p>
        </p:txBody>
      </p:sp>
    </p:spTree>
    <p:extLst>
      <p:ext uri="{BB962C8B-B14F-4D97-AF65-F5344CB8AC3E}">
        <p14:creationId xmlns:p14="http://schemas.microsoft.com/office/powerpoint/2010/main" val="37556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E99D9-E586-7486-EF71-A77FFFD7C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A309-02C4-ADB1-DEB5-5243E7B4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Käsklused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A3AC-51E5-BF01-0AD9-CE439505E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Luuka 24:49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Roomlastele 12:1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Heebrealastele 4:9–11</a:t>
            </a:r>
          </a:p>
        </p:txBody>
      </p:sp>
    </p:spTree>
    <p:extLst>
      <p:ext uri="{BB962C8B-B14F-4D97-AF65-F5344CB8AC3E}">
        <p14:creationId xmlns:p14="http://schemas.microsoft.com/office/powerpoint/2010/main" val="26337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5CB56-0EDB-E243-2C7D-A2422EBF5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34C7D-0BF9-BA65-2825-0361F83F5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Palved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DA5F2-3C9E-2D98-458D-8E14978A5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92500" lnSpcReduction="10000"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Johannese 17:17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Efeslastele 3:14–21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1. Tessalooniklastele 3:11–13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1. Tessalooniklastele 5:23-24</a:t>
            </a: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911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FFCD4-E935-3A14-19BC-9F07ADADE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7A4A-BCE4-6D5D-23FB-0B04AEABE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Lubadused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C826E-CC7B-863B-1B12-8A286D45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92500" lnSpcReduction="10000"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Luuka 24:49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Apostlite teod 1:8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5. Moosese 26:17–19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Johannese 16:13</a:t>
            </a:r>
          </a:p>
        </p:txBody>
      </p:sp>
    </p:spTree>
    <p:extLst>
      <p:ext uri="{BB962C8B-B14F-4D97-AF65-F5344CB8AC3E}">
        <p14:creationId xmlns:p14="http://schemas.microsoft.com/office/powerpoint/2010/main" val="371469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B2C9C-81ED-8000-C524-97F04C54A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E8FF-24FC-B4E9-AC29-CA8CC41DB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Deklaratsioonid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4633F-C009-695D-660A-9B1E8669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1. Tessalooniklastele 4:3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Tiitusele 2:14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5. Moosese 26:17–19</a:t>
            </a:r>
          </a:p>
        </p:txBody>
      </p:sp>
    </p:spTree>
    <p:extLst>
      <p:ext uri="{BB962C8B-B14F-4D97-AF65-F5344CB8AC3E}">
        <p14:creationId xmlns:p14="http://schemas.microsoft.com/office/powerpoint/2010/main" val="134301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CC56B-089B-4ACD-8978-7FB7656A3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F65F-62E7-8863-ADB0-CFB858754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Tulemused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E1A2-AB65-193A-8CDA-1069A90F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62500" lnSpcReduction="20000"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Puhtus – südame puhastamine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1. Johannese 1:7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1. Johannese 1:9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2. Korintlastele 6:14–7:1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Jesaja 6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Psalm 51:6-7:10</a:t>
            </a:r>
          </a:p>
        </p:txBody>
      </p:sp>
    </p:spTree>
    <p:extLst>
      <p:ext uri="{BB962C8B-B14F-4D97-AF65-F5344CB8AC3E}">
        <p14:creationId xmlns:p14="http://schemas.microsoft.com/office/powerpoint/2010/main" val="248854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5F328-6DB0-DF6B-F04E-9ED23755D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086EA-D0A4-94F0-678F-ED313CFE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xmlns:a="http://schemas.openxmlformats.org/drawingml/2006/main" algn="ctr"/>
            <a:r xmlns:a="http://schemas.openxmlformats.org/drawingml/2006/main">
              <a:rPr lang="et" dirty="0"/>
              <a:t>Tulemused</a:t>
            </a:r>
            <a:br xmlns:a="http://schemas.openxmlformats.org/drawingml/2006/main">
              <a:rPr lang="en-US" dirty="0"/>
            </a:br>
            <a:endParaRPr xmlns:a="http://schemas.openxmlformats.org/drawingml/2006/main"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823ED-3277-8C0D-50CE-361782AA1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36498"/>
            <a:ext cx="10820400" cy="3343866"/>
          </a:xfrm>
        </p:spPr>
        <p:txBody>
          <a:bodyPr>
            <a:normAutofit fontScale="62500" lnSpcReduction="20000"/>
          </a:bodyPr>
          <a:lstStyle/>
          <a:p>
            <a:pPr xmlns:a="http://schemas.openxmlformats.org/drawingml/2006/main" algn="ctr"/>
            <a:r xmlns:a="http://schemas.openxmlformats.org/drawingml/2006/main">
              <a:rPr lang="et" sz="6000" dirty="0"/>
              <a:t>Teenistusvägi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Luuka 24:49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Apostlite teod 1:8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Johannese 14:15–18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Joeli 2:28-29</a:t>
            </a:r>
          </a:p>
          <a:p>
            <a:pPr xmlns:a="http://schemas.openxmlformats.org/drawingml/2006/main" algn="ctr"/>
            <a:r xmlns:a="http://schemas.openxmlformats.org/drawingml/2006/main">
              <a:rPr lang="et" sz="6000" dirty="0"/>
              <a:t>Apostlite teod 2</a:t>
            </a:r>
          </a:p>
        </p:txBody>
      </p:sp>
    </p:spTree>
    <p:extLst>
      <p:ext uri="{BB962C8B-B14F-4D97-AF65-F5344CB8AC3E}">
        <p14:creationId xmlns:p14="http://schemas.microsoft.com/office/powerpoint/2010/main" val="195231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14CFCD7A68A42B94C7CA96E38A883" ma:contentTypeVersion="13" ma:contentTypeDescription="Loo uus dokument" ma:contentTypeScope="" ma:versionID="9bda962ee0424baccb67b1c120527f94">
  <xsd:schema xmlns:xsd="http://www.w3.org/2001/XMLSchema" xmlns:xs="http://www.w3.org/2001/XMLSchema" xmlns:p="http://schemas.microsoft.com/office/2006/metadata/properties" xmlns:ns2="9b7eda01-e9a4-4c14-b8e7-67c3ed025913" xmlns:ns3="dc3d8f7b-553c-4788-ac9b-b0b5129d100a" targetNamespace="http://schemas.microsoft.com/office/2006/metadata/properties" ma:root="true" ma:fieldsID="41ec1f8d1948dc7375498d916c54f509" ns2:_="" ns3:_="">
    <xsd:import namespace="9b7eda01-e9a4-4c14-b8e7-67c3ed025913"/>
    <xsd:import namespace="dc3d8f7b-553c-4788-ac9b-b0b5129d100a"/>
    <xsd:element name="properties">
      <xsd:complexType>
        <xsd:sequence>
          <xsd:element name="documentManagement">
            <xsd:complexType>
              <xsd:all>
                <xsd:element ref="ns2:_x00d5_ppej_x00f5_ud" minOccurs="0"/>
                <xsd:element ref="ns2:MediaServiceMetadata" minOccurs="0"/>
                <xsd:element ref="ns2:MediaServiceFastMetadata" minOccurs="0"/>
                <xsd:element ref="ns2:dcb42d4a27764dd491cec908c3d417dd" minOccurs="0"/>
                <xsd:element ref="ns3:TaxCatchAll" minOccurs="0"/>
                <xsd:element ref="ns2:cf3df9ee314b4e4fb3374f9aca658b74" minOccurs="0"/>
                <xsd:element ref="ns2:g48226ef056249c0855ac903cec8c0a5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eda01-e9a4-4c14-b8e7-67c3ed025913" elementFormDefault="qualified">
    <xsd:import namespace="http://schemas.microsoft.com/office/2006/documentManagement/types"/>
    <xsd:import namespace="http://schemas.microsoft.com/office/infopath/2007/PartnerControls"/>
    <xsd:element name="_x00d5_ppej_x00f5_ud" ma:index="4" nillable="true" ma:displayName="Õppejõud" ma:format="Dropdown" ma:list="UserInfo" ma:SharePointGroup="0" ma:internalName="_x00d5_ppej_x00f5_u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cb42d4a27764dd491cec908c3d417dd" ma:index="10" nillable="true" ma:taxonomy="true" ma:internalName="dcb42d4a27764dd491cec908c3d417dd" ma:taxonomyFieldName="_x00d5_ppeaine" ma:displayName="Õppeaine" ma:default="" ma:fieldId="{dcb42d4a-2776-4dd4-91ce-c908c3d417dd}" ma:sspId="5e5b2194-a0da-4f95-853d-eca474e42886" ma:termSetId="b5a3a6ec-7d0d-4bf1-a5b9-ae7fc75921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3df9ee314b4e4fb3374f9aca658b74" ma:index="12" nillable="true" ma:taxonomy="true" ma:internalName="cf3df9ee314b4e4fb3374f9aca658b74" ma:taxonomyFieldName="Keel" ma:displayName="Keel" ma:default="" ma:fieldId="{cf3df9ee-314b-4e4f-b337-4f9aca658b74}" ma:taxonomyMulti="true" ma:sspId="5e5b2194-a0da-4f95-853d-eca474e42886" ma:termSetId="2ecc8cc2-6d35-4cec-bc4e-bfdcb86e3a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8226ef056249c0855ac903cec8c0a5" ma:index="13" nillable="true" ma:taxonomy="true" ma:internalName="g48226ef056249c0855ac903cec8c0a5" ma:taxonomyFieldName="Semester" ma:displayName="Semester" ma:default="" ma:fieldId="{048226ef-0562-49c0-855a-c903cec8c0a5}" ma:sspId="5e5b2194-a0da-4f95-853d-eca474e42886" ma:termSetId="5732debb-8977-457c-94e5-220becb630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d8f7b-553c-4788-ac9b-b0b5129d100a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2a57cbc8-da55-49e7-90cd-521504aba406}" ma:internalName="TaxCatchAll" ma:showField="CatchAllData" ma:web="dc3d8f7b-553c-4788-ac9b-b0b5129d1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2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Sisutüüp"/>
        <xsd:element ref="dc:title" minOccurs="0" maxOccurs="1" ma:index="5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d5_ppej_x00f5_ud xmlns="9b7eda01-e9a4-4c14-b8e7-67c3ed025913">
      <UserInfo>
        <DisplayName/>
        <AccountId xsi:nil="true"/>
        <AccountType/>
      </UserInfo>
    </_x00d5_ppej_x00f5_ud>
    <g48226ef056249c0855ac903cec8c0a5 xmlns="9b7eda01-e9a4-4c14-b8e7-67c3ed025913">
      <Terms xmlns="http://schemas.microsoft.com/office/infopath/2007/PartnerControls"/>
    </g48226ef056249c0855ac903cec8c0a5>
    <TaxCatchAll xmlns="dc3d8f7b-553c-4788-ac9b-b0b5129d100a" xsi:nil="true"/>
    <dcb42d4a27764dd491cec908c3d417dd xmlns="9b7eda01-e9a4-4c14-b8e7-67c3ed025913">
      <Terms xmlns="http://schemas.microsoft.com/office/infopath/2007/PartnerControls"/>
    </dcb42d4a27764dd491cec908c3d417dd>
    <cf3df9ee314b4e4fb3374f9aca658b74 xmlns="9b7eda01-e9a4-4c14-b8e7-67c3ed025913">
      <Terms xmlns="http://schemas.microsoft.com/office/infopath/2007/PartnerControls"/>
    </cf3df9ee314b4e4fb3374f9aca658b74>
    <_dlc_DocId xmlns="dc3d8f7b-553c-4788-ac9b-b0b5129d100a">YMQW55X7W7F4-849112479-2195</_dlc_DocId>
    <_dlc_DocIdUrl xmlns="dc3d8f7b-553c-4788-ac9b-b0b5129d100a">
      <Url>https://emkts.sharepoint.com/sites/oppematerjalid/_layouts/15/DocIdRedir.aspx?ID=YMQW55X7W7F4-849112479-2195</Url>
      <Description>YMQW55X7W7F4-849112479-2195</Description>
    </_dlc_DocIdUrl>
  </documentManagement>
</p:properties>
</file>

<file path=customXml/itemProps1.xml><?xml version="1.0" encoding="utf-8"?>
<ds:datastoreItem xmlns:ds="http://schemas.openxmlformats.org/officeDocument/2006/customXml" ds:itemID="{E8DD6D10-88AA-46DB-A228-FC35C34C0FED}"/>
</file>

<file path=customXml/itemProps2.xml><?xml version="1.0" encoding="utf-8"?>
<ds:datastoreItem xmlns:ds="http://schemas.openxmlformats.org/officeDocument/2006/customXml" ds:itemID="{59B5BB98-F2E6-4137-A4EA-F96F49D61E90}"/>
</file>

<file path=customXml/itemProps3.xml><?xml version="1.0" encoding="utf-8"?>
<ds:datastoreItem xmlns:ds="http://schemas.openxmlformats.org/officeDocument/2006/customXml" ds:itemID="{7FEE6606-903E-4507-B8D8-525C1FACA6C8}"/>
</file>

<file path=customXml/itemProps4.xml><?xml version="1.0" encoding="utf-8"?>
<ds:datastoreItem xmlns:ds="http://schemas.openxmlformats.org/officeDocument/2006/customXml" ds:itemID="{FB949E34-06EC-4DB1-91DF-BADDE6FCFCF9}"/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31</TotalTime>
  <Words>106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Advancing the kingdom of God</vt:lpstr>
      <vt:lpstr>Biblical Foundations</vt:lpstr>
      <vt:lpstr>Commands</vt:lpstr>
      <vt:lpstr>Prayers</vt:lpstr>
      <vt:lpstr>Promises</vt:lpstr>
      <vt:lpstr>Declarations</vt:lpstr>
      <vt:lpstr>Results</vt:lpstr>
      <vt:lpstr>Results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Griffin</dc:creator>
  <cp:lastModifiedBy>Joy Griffin</cp:lastModifiedBy>
  <cp:revision>2</cp:revision>
  <dcterms:created xsi:type="dcterms:W3CDTF">2025-08-25T19:21:40Z</dcterms:created>
  <dcterms:modified xsi:type="dcterms:W3CDTF">2025-08-25T19:52:54Z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0x010100D9E14CFCD7A68A42B94C7CA96E38A883</vt:lpwstr>
  </property>
  <property fmtid="{D5CDD505-2E9C-101B-9397-08002B2CF9AE}" pid="3" name="_dlc_DocIdItemGuid">
    <vt:lpwstr>3f361158-b0e6-4b91-b790-e04b02de2efe</vt:lpwstr>
  </property>
</Properties>
</file>