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9" r:id="rId3"/>
    <p:sldId id="260" r:id="rId4"/>
    <p:sldId id="261" r:id="rId5"/>
    <p:sldId id="262" r:id="rId6"/>
    <p:sldId id="263" r:id="rId7"/>
    <p:sldId id="264" r:id="rId8"/>
    <p:sldId id="265" r:id="rId9"/>
  </p:sldIdLst>
  <p:sldSz cx="12192000" cy="6858000"/>
  <p:notesSz cx="6858000" cy="9144000"/>
  <p:defaultTextStyle>
    <a:defPPr>
      <a:defRPr lang="ru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4460"/>
    <p:restoredTop sz="93199"/>
  </p:normalViewPr>
  <p:slideViewPr>
    <p:cSldViewPr snapToGrid="0">
      <p:cViewPr varScale="1">
        <p:scale>
          <a:sx n="53" d="100"/>
          <a:sy n="53" d="100"/>
        </p:scale>
        <p:origin x="108" y="15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17" Type="http://schemas.openxmlformats.org/officeDocument/2006/relationships/customXml" Target="../customXml/item4.xml"/><Relationship Id="rId2" Type="http://schemas.openxmlformats.org/officeDocument/2006/relationships/slide" Target="slides/slide1.xml"/><Relationship Id="rId16" Type="http://schemas.openxmlformats.org/officeDocument/2006/relationships/customXml" Target="../customXml/item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customXml" Target="../customXml/item2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ustomXml" Target="../customXml/item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48A87A34-81AB-432B-8DAE-1953F412C126}" type="datetimeFigureOut">
              <a:rPr lang="en-US" dirty="0"/>
              <a:t>8/26/2025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8/26/2025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8/26/2025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8/26/2025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8/26/2025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8/26/2025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8/26/2025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8/26/2025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8/26/2025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8/26/2025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8/26/2025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8/26/2025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8/26/2025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8/26/2025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8/26/2025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8/26/2025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8/26/2025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8/26/2025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C61186-B2FC-F712-7681-58A7712025E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" dirty="0"/>
              <a:t>Распространение Царства Божьего</a:t>
            </a:r>
          </a:p>
        </p:txBody>
      </p:sp>
    </p:spTree>
    <p:extLst>
      <p:ext uri="{BB962C8B-B14F-4D97-AF65-F5344CB8AC3E}">
        <p14:creationId xmlns:p14="http://schemas.microsoft.com/office/powerpoint/2010/main" val="15589221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77685B-9506-9F12-283D-DC16E2D9AE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764373"/>
            <a:ext cx="10820400" cy="1293028"/>
          </a:xfrm>
        </p:spPr>
        <p:txBody>
          <a:bodyPr/>
          <a:lstStyle/>
          <a:p>
            <a:pPr algn="ctr"/>
            <a:r>
              <a:rPr lang="ru" dirty="0"/>
              <a:t>Библейские основы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A29ACB-F202-CF6E-13D4-464D204C47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2336498"/>
            <a:ext cx="10820400" cy="3343866"/>
          </a:xfrm>
        </p:spPr>
        <p:txBody>
          <a:bodyPr>
            <a:normAutofit/>
          </a:bodyPr>
          <a:lstStyle/>
          <a:p>
            <a:pPr algn="ctr"/>
            <a:r>
              <a:rPr lang="ru" sz="6000" dirty="0"/>
              <a:t>Левит 11:4</a:t>
            </a:r>
          </a:p>
          <a:p>
            <a:pPr algn="ctr"/>
            <a:r>
              <a:rPr lang="ru" sz="6000" dirty="0"/>
              <a:t>1 Петра 1:14-16</a:t>
            </a:r>
          </a:p>
        </p:txBody>
      </p:sp>
    </p:spTree>
    <p:extLst>
      <p:ext uri="{BB962C8B-B14F-4D97-AF65-F5344CB8AC3E}">
        <p14:creationId xmlns:p14="http://schemas.microsoft.com/office/powerpoint/2010/main" val="3755632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98E99D9-E586-7486-EF71-A77FFFD7C3C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98A309-02C4-ADB1-DEB5-5243E7B4B9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764373"/>
            <a:ext cx="10820400" cy="1293028"/>
          </a:xfrm>
        </p:spPr>
        <p:txBody>
          <a:bodyPr/>
          <a:lstStyle/>
          <a:p>
            <a:pPr algn="ctr"/>
            <a:r>
              <a:rPr lang="ru" dirty="0"/>
              <a:t>ПОВЕЛЕНИЯ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64A3AC-51E5-BF01-0AD9-CE439505E6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2336498"/>
            <a:ext cx="10820400" cy="3343866"/>
          </a:xfrm>
        </p:spPr>
        <p:txBody>
          <a:bodyPr>
            <a:normAutofit/>
          </a:bodyPr>
          <a:lstStyle/>
          <a:p>
            <a:pPr algn="ctr"/>
            <a:r>
              <a:rPr lang="ru" sz="6000" dirty="0"/>
              <a:t>Луки 24:49</a:t>
            </a:r>
          </a:p>
          <a:p>
            <a:pPr algn="ctr"/>
            <a:r>
              <a:rPr lang="ru" sz="6000" dirty="0"/>
              <a:t>Римлянам 12:1</a:t>
            </a:r>
          </a:p>
          <a:p>
            <a:pPr algn="ctr"/>
            <a:r>
              <a:rPr lang="ru" sz="6000" dirty="0"/>
              <a:t>Евреям 4:9-11</a:t>
            </a:r>
          </a:p>
        </p:txBody>
      </p:sp>
    </p:spTree>
    <p:extLst>
      <p:ext uri="{BB962C8B-B14F-4D97-AF65-F5344CB8AC3E}">
        <p14:creationId xmlns:p14="http://schemas.microsoft.com/office/powerpoint/2010/main" val="2633783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455CB56-0EDB-E243-2C7D-A2422EBF558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234C7D-0BF9-BA65-2825-0361F83F52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764373"/>
            <a:ext cx="10820400" cy="1293028"/>
          </a:xfrm>
        </p:spPr>
        <p:txBody>
          <a:bodyPr/>
          <a:lstStyle/>
          <a:p>
            <a:pPr algn="ctr"/>
            <a:r>
              <a:rPr lang="ru" dirty="0"/>
              <a:t>Молитвы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5DA5F2-3C9E-2D98-458D-8E14978A5E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2336498"/>
            <a:ext cx="10820400" cy="3343866"/>
          </a:xfrm>
        </p:spPr>
        <p:txBody>
          <a:bodyPr>
            <a:normAutofit fontScale="92500" lnSpcReduction="10000"/>
          </a:bodyPr>
          <a:lstStyle/>
          <a:p>
            <a:pPr algn="ctr"/>
            <a:r>
              <a:rPr lang="ru" sz="6000" dirty="0"/>
              <a:t>Иоанна 17:17</a:t>
            </a:r>
          </a:p>
          <a:p>
            <a:pPr algn="ctr"/>
            <a:r>
              <a:rPr lang="ru" sz="6000" dirty="0"/>
              <a:t>Ефесянам 3:14-21</a:t>
            </a:r>
          </a:p>
          <a:p>
            <a:pPr algn="ctr"/>
            <a:r>
              <a:rPr lang="ru" sz="6000" dirty="0"/>
              <a:t>1 Фессалоникийцам 3:11-13</a:t>
            </a:r>
          </a:p>
          <a:p>
            <a:pPr algn="ctr"/>
            <a:r>
              <a:rPr lang="ru" sz="6000" dirty="0"/>
              <a:t>1 Фессалоникийцам 5:23-24</a:t>
            </a:r>
          </a:p>
          <a:p>
            <a:pPr algn="ctr"/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2591173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05FFCD4-E935-3A14-19BC-9F07ADADE36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F47A4A-BCE4-6D5D-23FB-0B04AEABEE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764373"/>
            <a:ext cx="10820400" cy="1293028"/>
          </a:xfrm>
        </p:spPr>
        <p:txBody>
          <a:bodyPr/>
          <a:lstStyle/>
          <a:p>
            <a:pPr algn="ctr"/>
            <a:r>
              <a:rPr lang="ru" dirty="0"/>
              <a:t>ОбеТОВания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9C826E-CC7B-863B-1B12-8A286D4566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2336498"/>
            <a:ext cx="10820400" cy="3343866"/>
          </a:xfrm>
        </p:spPr>
        <p:txBody>
          <a:bodyPr>
            <a:normAutofit fontScale="92500" lnSpcReduction="10000"/>
          </a:bodyPr>
          <a:lstStyle/>
          <a:p>
            <a:pPr algn="ctr"/>
            <a:r>
              <a:rPr lang="ru" sz="6000" dirty="0"/>
              <a:t>Луки 24:49</a:t>
            </a:r>
          </a:p>
          <a:p>
            <a:pPr algn="ctr"/>
            <a:r>
              <a:rPr lang="ru" sz="6000" dirty="0"/>
              <a:t>Деяния 1:8</a:t>
            </a:r>
          </a:p>
          <a:p>
            <a:pPr algn="ctr"/>
            <a:r>
              <a:rPr lang="ru" sz="6000" dirty="0"/>
              <a:t>Второзаконие 26:17-19</a:t>
            </a:r>
          </a:p>
          <a:p>
            <a:pPr algn="ctr"/>
            <a:r>
              <a:rPr lang="ru" sz="6000" dirty="0"/>
              <a:t>Иоанна 16:13</a:t>
            </a:r>
          </a:p>
        </p:txBody>
      </p:sp>
    </p:spTree>
    <p:extLst>
      <p:ext uri="{BB962C8B-B14F-4D97-AF65-F5344CB8AC3E}">
        <p14:creationId xmlns:p14="http://schemas.microsoft.com/office/powerpoint/2010/main" val="37146935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ABB2C9C-81ED-8000-C524-97F04C54AD2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12E8FF-24FC-B4E9-AC29-CA8CC41DB7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764373"/>
            <a:ext cx="10820400" cy="1293028"/>
          </a:xfrm>
        </p:spPr>
        <p:txBody>
          <a:bodyPr/>
          <a:lstStyle/>
          <a:p>
            <a:pPr algn="ctr"/>
            <a:r>
              <a:rPr lang="ru" dirty="0"/>
              <a:t>ПРОВОЗГЛАШЕНИЯ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E4633F-C009-695D-660A-9B1E86692C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2336498"/>
            <a:ext cx="10820400" cy="3343866"/>
          </a:xfrm>
        </p:spPr>
        <p:txBody>
          <a:bodyPr>
            <a:normAutofit/>
          </a:bodyPr>
          <a:lstStyle/>
          <a:p>
            <a:pPr algn="ctr"/>
            <a:r>
              <a:rPr lang="ru" sz="6000" dirty="0"/>
              <a:t>1 Фессалоникийцам 4:3</a:t>
            </a:r>
          </a:p>
          <a:p>
            <a:pPr algn="ctr"/>
            <a:r>
              <a:rPr lang="ru" sz="6000" dirty="0"/>
              <a:t>Титу 2:14</a:t>
            </a:r>
          </a:p>
          <a:p>
            <a:pPr algn="ctr"/>
            <a:r>
              <a:rPr lang="ru" sz="6000" dirty="0"/>
              <a:t>Второзаконие 26:17-19</a:t>
            </a:r>
          </a:p>
        </p:txBody>
      </p:sp>
    </p:spTree>
    <p:extLst>
      <p:ext uri="{BB962C8B-B14F-4D97-AF65-F5344CB8AC3E}">
        <p14:creationId xmlns:p14="http://schemas.microsoft.com/office/powerpoint/2010/main" val="13430138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10CC56B-089B-4ACD-8978-7FB7656A34E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E9F65F-62E7-8863-ADB0-CFB858754C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764373"/>
            <a:ext cx="10820400" cy="1293028"/>
          </a:xfrm>
        </p:spPr>
        <p:txBody>
          <a:bodyPr/>
          <a:lstStyle/>
          <a:p>
            <a:pPr algn="ctr"/>
            <a:r>
              <a:rPr lang="ru" dirty="0"/>
              <a:t>Результаты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01E1A2-AB65-193A-8CDA-1069A90F3F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2336498"/>
            <a:ext cx="10820400" cy="3343866"/>
          </a:xfrm>
        </p:spPr>
        <p:txBody>
          <a:bodyPr>
            <a:normAutofit fontScale="62500" lnSpcReduction="20000"/>
          </a:bodyPr>
          <a:lstStyle/>
          <a:p>
            <a:pPr algn="ctr"/>
            <a:r>
              <a:rPr lang="ru" sz="6000" dirty="0"/>
              <a:t>Чистота — очищение сердца</a:t>
            </a:r>
          </a:p>
          <a:p>
            <a:pPr algn="ctr"/>
            <a:r>
              <a:rPr lang="ru" sz="6000" dirty="0"/>
              <a:t>1 Иоанна 1:7</a:t>
            </a:r>
          </a:p>
          <a:p>
            <a:pPr algn="ctr"/>
            <a:r>
              <a:rPr lang="ru" sz="6000" dirty="0"/>
              <a:t>1 Иоанна 1:9</a:t>
            </a:r>
          </a:p>
          <a:p>
            <a:pPr algn="ctr"/>
            <a:r>
              <a:rPr lang="ru" sz="6000" dirty="0"/>
              <a:t>2 Коринфянам 6:14–7:1</a:t>
            </a:r>
          </a:p>
          <a:p>
            <a:pPr algn="ctr"/>
            <a:r>
              <a:rPr lang="ru" sz="6000" dirty="0"/>
              <a:t>Исаия 6</a:t>
            </a:r>
          </a:p>
          <a:p>
            <a:pPr algn="ctr"/>
            <a:r>
              <a:rPr lang="ru" sz="6000" dirty="0"/>
              <a:t>Псалом 51:6-7:10</a:t>
            </a:r>
          </a:p>
        </p:txBody>
      </p:sp>
    </p:spTree>
    <p:extLst>
      <p:ext uri="{BB962C8B-B14F-4D97-AF65-F5344CB8AC3E}">
        <p14:creationId xmlns:p14="http://schemas.microsoft.com/office/powerpoint/2010/main" val="24885476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095F328-6DB0-DF6B-F04E-9ED23755D5C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A086EA-D0A4-94F0-678F-ED313CFE4A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764373"/>
            <a:ext cx="10820400" cy="1293028"/>
          </a:xfrm>
        </p:spPr>
        <p:txBody>
          <a:bodyPr/>
          <a:lstStyle/>
          <a:p>
            <a:pPr algn="ctr"/>
            <a:r>
              <a:rPr lang="ru" dirty="0"/>
              <a:t>Результаты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8823ED-3277-8C0D-50CE-361782AA11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2336498"/>
            <a:ext cx="10820400" cy="3343866"/>
          </a:xfrm>
        </p:spPr>
        <p:txBody>
          <a:bodyPr>
            <a:normAutofit fontScale="62500" lnSpcReduction="20000"/>
          </a:bodyPr>
          <a:lstStyle/>
          <a:p>
            <a:pPr algn="ctr"/>
            <a:r>
              <a:rPr lang="ru" sz="6000" dirty="0"/>
              <a:t>Сила для служения</a:t>
            </a:r>
          </a:p>
          <a:p>
            <a:pPr algn="ctr"/>
            <a:r>
              <a:rPr lang="ru" sz="6000" dirty="0"/>
              <a:t>Луки 24:49</a:t>
            </a:r>
          </a:p>
          <a:p>
            <a:pPr algn="ctr"/>
            <a:r>
              <a:rPr lang="ru" sz="6000" dirty="0"/>
              <a:t>Деяния 1:8</a:t>
            </a:r>
          </a:p>
          <a:p>
            <a:pPr algn="ctr"/>
            <a:r>
              <a:rPr lang="ru" sz="6000" dirty="0"/>
              <a:t>Иоанна 14:15-18</a:t>
            </a:r>
          </a:p>
          <a:p>
            <a:pPr algn="ctr"/>
            <a:r>
              <a:rPr lang="ru" sz="6000" dirty="0"/>
              <a:t>Иоиль 2:28-29</a:t>
            </a:r>
          </a:p>
          <a:p>
            <a:pPr algn="ctr"/>
            <a:r>
              <a:rPr lang="ru" sz="6000" dirty="0"/>
              <a:t>Деяния 2</a:t>
            </a:r>
          </a:p>
        </p:txBody>
      </p:sp>
    </p:spTree>
    <p:extLst>
      <p:ext uri="{BB962C8B-B14F-4D97-AF65-F5344CB8AC3E}">
        <p14:creationId xmlns:p14="http://schemas.microsoft.com/office/powerpoint/2010/main" val="195231563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D9E14CFCD7A68A42B94C7CA96E38A883" ma:contentTypeVersion="13" ma:contentTypeDescription="Loo uus dokument" ma:contentTypeScope="" ma:versionID="9bda962ee0424baccb67b1c120527f94">
  <xsd:schema xmlns:xsd="http://www.w3.org/2001/XMLSchema" xmlns:xs="http://www.w3.org/2001/XMLSchema" xmlns:p="http://schemas.microsoft.com/office/2006/metadata/properties" xmlns:ns2="9b7eda01-e9a4-4c14-b8e7-67c3ed025913" xmlns:ns3="dc3d8f7b-553c-4788-ac9b-b0b5129d100a" targetNamespace="http://schemas.microsoft.com/office/2006/metadata/properties" ma:root="true" ma:fieldsID="41ec1f8d1948dc7375498d916c54f509" ns2:_="" ns3:_="">
    <xsd:import namespace="9b7eda01-e9a4-4c14-b8e7-67c3ed025913"/>
    <xsd:import namespace="dc3d8f7b-553c-4788-ac9b-b0b5129d100a"/>
    <xsd:element name="properties">
      <xsd:complexType>
        <xsd:sequence>
          <xsd:element name="documentManagement">
            <xsd:complexType>
              <xsd:all>
                <xsd:element ref="ns2:_x00d5_ppej_x00f5_ud" minOccurs="0"/>
                <xsd:element ref="ns2:MediaServiceMetadata" minOccurs="0"/>
                <xsd:element ref="ns2:MediaServiceFastMetadata" minOccurs="0"/>
                <xsd:element ref="ns2:dcb42d4a27764dd491cec908c3d417dd" minOccurs="0"/>
                <xsd:element ref="ns3:TaxCatchAll" minOccurs="0"/>
                <xsd:element ref="ns2:cf3df9ee314b4e4fb3374f9aca658b74" minOccurs="0"/>
                <xsd:element ref="ns2:g48226ef056249c0855ac903cec8c0a5" minOccurs="0"/>
                <xsd:element ref="ns2:MediaServiceObjectDetectorVersions" minOccurs="0"/>
                <xsd:element ref="ns2:MediaServiceSearchProperties" minOccurs="0"/>
                <xsd:element ref="ns3:_dlc_DocId" minOccurs="0"/>
                <xsd:element ref="ns3:_dlc_DocIdUrl" minOccurs="0"/>
                <xsd:element ref="ns3:_dlc_DocIdPersistId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b7eda01-e9a4-4c14-b8e7-67c3ed025913" elementFormDefault="qualified">
    <xsd:import namespace="http://schemas.microsoft.com/office/2006/documentManagement/types"/>
    <xsd:import namespace="http://schemas.microsoft.com/office/infopath/2007/PartnerControls"/>
    <xsd:element name="_x00d5_ppej_x00f5_ud" ma:index="4" nillable="true" ma:displayName="Õppejõud" ma:format="Dropdown" ma:list="UserInfo" ma:SharePointGroup="0" ma:internalName="_x00d5_ppej_x00f5_ud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dcb42d4a27764dd491cec908c3d417dd" ma:index="10" nillable="true" ma:taxonomy="true" ma:internalName="dcb42d4a27764dd491cec908c3d417dd" ma:taxonomyFieldName="_x00d5_ppeaine" ma:displayName="Õppeaine" ma:default="" ma:fieldId="{dcb42d4a-2776-4dd4-91ce-c908c3d417dd}" ma:sspId="5e5b2194-a0da-4f95-853d-eca474e42886" ma:termSetId="b5a3a6ec-7d0d-4bf1-a5b9-ae7fc7592189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cf3df9ee314b4e4fb3374f9aca658b74" ma:index="12" nillable="true" ma:taxonomy="true" ma:internalName="cf3df9ee314b4e4fb3374f9aca658b74" ma:taxonomyFieldName="Keel" ma:displayName="Keel" ma:default="" ma:fieldId="{cf3df9ee-314b-4e4f-b337-4f9aca658b74}" ma:taxonomyMulti="true" ma:sspId="5e5b2194-a0da-4f95-853d-eca474e42886" ma:termSetId="2ecc8cc2-6d35-4cec-bc4e-bfdcb86e3a38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g48226ef056249c0855ac903cec8c0a5" ma:index="13" nillable="true" ma:taxonomy="true" ma:internalName="g48226ef056249c0855ac903cec8c0a5" ma:taxonomyFieldName="Semester" ma:displayName="Semester" ma:default="" ma:fieldId="{048226ef-0562-49c0-855a-c903cec8c0a5}" ma:sspId="5e5b2194-a0da-4f95-853d-eca474e42886" ma:termSetId="5732debb-8977-457c-94e5-220becb6307f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MediaServiceObjectDetectorVersions" ma:index="18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9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BillingMetadata" ma:index="23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c3d8f7b-553c-4788-ac9b-b0b5129d100a" elementFormDefault="qualified">
    <xsd:import namespace="http://schemas.microsoft.com/office/2006/documentManagement/types"/>
    <xsd:import namespace="http://schemas.microsoft.com/office/infopath/2007/PartnerControls"/>
    <xsd:element name="TaxCatchAll" ma:index="11" nillable="true" ma:displayName="Taxonomy Catch All Column" ma:hidden="true" ma:list="{2a57cbc8-da55-49e7-90cd-521504aba406}" ma:internalName="TaxCatchAll" ma:showField="CatchAllData" ma:web="dc3d8f7b-553c-4788-ac9b-b0b5129d100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_dlc_DocId" ma:index="20" nillable="true" ma:displayName="Dokumendi ID väärtus" ma:description="Sellele üksusele määratud dokumendi ID väärtus." ma:indexed="true" ma:internalName="_dlc_DocId" ma:readOnly="true">
      <xsd:simpleType>
        <xsd:restriction base="dms:Text"/>
      </xsd:simpleType>
    </xsd:element>
    <xsd:element name="_dlc_DocIdUrl" ma:index="21" nillable="true" ma:displayName="Dokumendi ID" ma:description="Püsilink sellele dokumendile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22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14" ma:displayName="Sisutüüp"/>
        <xsd:element ref="dc:title" minOccurs="0" maxOccurs="1" ma:index="5" ma:displayName="Pealkiri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x00d5_ppej_x00f5_ud xmlns="9b7eda01-e9a4-4c14-b8e7-67c3ed025913">
      <UserInfo>
        <DisplayName/>
        <AccountId xsi:nil="true"/>
        <AccountType/>
      </UserInfo>
    </_x00d5_ppej_x00f5_ud>
    <g48226ef056249c0855ac903cec8c0a5 xmlns="9b7eda01-e9a4-4c14-b8e7-67c3ed025913">
      <Terms xmlns="http://schemas.microsoft.com/office/infopath/2007/PartnerControls"/>
    </g48226ef056249c0855ac903cec8c0a5>
    <TaxCatchAll xmlns="dc3d8f7b-553c-4788-ac9b-b0b5129d100a" xsi:nil="true"/>
    <dcb42d4a27764dd491cec908c3d417dd xmlns="9b7eda01-e9a4-4c14-b8e7-67c3ed025913">
      <Terms xmlns="http://schemas.microsoft.com/office/infopath/2007/PartnerControls"/>
    </dcb42d4a27764dd491cec908c3d417dd>
    <cf3df9ee314b4e4fb3374f9aca658b74 xmlns="9b7eda01-e9a4-4c14-b8e7-67c3ed025913">
      <Terms xmlns="http://schemas.microsoft.com/office/infopath/2007/PartnerControls"/>
    </cf3df9ee314b4e4fb3374f9aca658b74>
    <_dlc_DocId xmlns="dc3d8f7b-553c-4788-ac9b-b0b5129d100a">YMQW55X7W7F4-849112479-2187</_dlc_DocId>
    <_dlc_DocIdUrl xmlns="dc3d8f7b-553c-4788-ac9b-b0b5129d100a">
      <Url>https://emkts.sharepoint.com/sites/oppematerjalid/_layouts/15/DocIdRedir.aspx?ID=YMQW55X7W7F4-849112479-2187</Url>
      <Description>YMQW55X7W7F4-849112479-2187</Description>
    </_dlc_DocIdUrl>
  </documentManagement>
</p:properties>
</file>

<file path=customXml/itemProps1.xml><?xml version="1.0" encoding="utf-8"?>
<ds:datastoreItem xmlns:ds="http://schemas.openxmlformats.org/officeDocument/2006/customXml" ds:itemID="{37FA6319-C18B-4DFA-9383-60935D843DC4}"/>
</file>

<file path=customXml/itemProps2.xml><?xml version="1.0" encoding="utf-8"?>
<ds:datastoreItem xmlns:ds="http://schemas.openxmlformats.org/officeDocument/2006/customXml" ds:itemID="{9BCC20AE-1DE0-469C-93EA-8A78607373BA}"/>
</file>

<file path=customXml/itemProps3.xml><?xml version="1.0" encoding="utf-8"?>
<ds:datastoreItem xmlns:ds="http://schemas.openxmlformats.org/officeDocument/2006/customXml" ds:itemID="{E88E04CB-F62A-480A-80BE-51BB9852C175}"/>
</file>

<file path=customXml/itemProps4.xml><?xml version="1.0" encoding="utf-8"?>
<ds:datastoreItem xmlns:ds="http://schemas.openxmlformats.org/officeDocument/2006/customXml" ds:itemID="{BFE52A4D-36F5-474C-9E48-E536B38EB3BF}"/>
</file>

<file path=docProps/app.xml><?xml version="1.0" encoding="utf-8"?>
<Properties xmlns="http://schemas.openxmlformats.org/officeDocument/2006/extended-properties" xmlns:vt="http://schemas.openxmlformats.org/officeDocument/2006/docPropsVTypes">
  <Template>Vapor Trail</Template>
  <TotalTime>32</TotalTime>
  <Words>78</Words>
  <Application>Microsoft Office PowerPoint</Application>
  <PresentationFormat>Widescreen</PresentationFormat>
  <Paragraphs>36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Century Gothic</vt:lpstr>
      <vt:lpstr>Vapor Trail</vt:lpstr>
      <vt:lpstr>Распространение Царства Божьего</vt:lpstr>
      <vt:lpstr>Библейские основы</vt:lpstr>
      <vt:lpstr>ПОВЕЛЕНИЯ</vt:lpstr>
      <vt:lpstr>Молитвы</vt:lpstr>
      <vt:lpstr>ОбеТОВания</vt:lpstr>
      <vt:lpstr>ПРОВОЗГЛАШЕНИЯ</vt:lpstr>
      <vt:lpstr>Результаты</vt:lpstr>
      <vt:lpstr>Результаты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Распространение Царства Божьего</dc:title>
  <dc:creator>Joy Griffin</dc:creator>
  <cp:lastModifiedBy>Inna Prysiazhniuk</cp:lastModifiedBy>
  <cp:revision>3</cp:revision>
  <dcterms:created xsi:type="dcterms:W3CDTF">2025-08-25T19:21:40Z</dcterms:created>
  <dcterms:modified xsi:type="dcterms:W3CDTF">2025-08-26T15:40:47Z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0x010100D9E14CFCD7A68A42B94C7CA96E38A883</vt:lpwstr>
  </property>
  <property fmtid="{D5CDD505-2E9C-101B-9397-08002B2CF9AE}" pid="3" name="_dlc_DocIdItemGuid">
    <vt:lpwstr>a47ab3e2-666b-4ca6-bcd8-16f3b984642a</vt:lpwstr>
  </property>
</Properties>
</file>