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5"/>
  </p:sldMasterIdLst>
  <p:sldIdLst>
    <p:sldId id="256" r:id="rId6"/>
  </p:sldIdLst>
  <p:sldSz cx="12192000" cy="6858000"/>
  <p:notesSz cx="6858000" cy="9144000"/>
  <p:defaultTextStyle>
    <a:defPPr>
      <a:defRPr lang="e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F1B88B-0924-00EE-CD04-7CF095B699EE}" v="2" dt="2025-08-27T14:06:36.8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451"/>
    <p:restoredTop sz="93199"/>
  </p:normalViewPr>
  <p:slideViewPr>
    <p:cSldViewPr snapToGrid="0">
      <p:cViewPr varScale="1">
        <p:scale>
          <a:sx n="61" d="100"/>
          <a:sy n="61" d="100"/>
        </p:scale>
        <p:origin x="2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5/10/relationships/revisionInfo" Target="revisionInfo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8/27/2025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8679C-F41A-52C8-50BA-E0FC88B245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0212" y="1182931"/>
            <a:ext cx="9799759" cy="1133232"/>
          </a:xfrm>
        </p:spPr>
        <p:txBody>
          <a:bodyPr/>
          <a:lstStyle/>
          <a:p>
            <a:r>
              <a:rPr lang="et" dirty="0"/>
              <a:t>Kogu mina kogu </a:t>
            </a:r>
            <a:r>
              <a:rPr lang="et" dirty="0" err="1"/>
              <a:t>Jeesuse nimel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CDF7A0-68FA-189D-3E4B-6B01C94373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1393" y="2713549"/>
            <a:ext cx="8791575" cy="3657753"/>
          </a:xfrm>
        </p:spPr>
        <p:txBody>
          <a:bodyPr>
            <a:noAutofit/>
          </a:bodyPr>
          <a:lstStyle/>
          <a:p>
            <a:r>
              <a:rPr lang="et" sz="4400" dirty="0"/>
              <a:t>MATTEUSE 5:6</a:t>
            </a:r>
          </a:p>
          <a:p>
            <a:r>
              <a:rPr lang="et" sz="4400" dirty="0"/>
              <a:t>JEREMIJA 29:13</a:t>
            </a:r>
          </a:p>
          <a:p>
            <a:r>
              <a:rPr lang="et" sz="4400" dirty="0"/>
              <a:t>1. TESSALOONIKLASTELE 5:23-24</a:t>
            </a:r>
          </a:p>
        </p:txBody>
      </p:sp>
    </p:spTree>
    <p:extLst>
      <p:ext uri="{BB962C8B-B14F-4D97-AF65-F5344CB8AC3E}">
        <p14:creationId xmlns:p14="http://schemas.microsoft.com/office/powerpoint/2010/main" val="21236580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00d5_ppej_x00f5_ud xmlns="9b7eda01-e9a4-4c14-b8e7-67c3ed025913">
      <UserInfo>
        <DisplayName/>
        <AccountId xsi:nil="true"/>
        <AccountType/>
      </UserInfo>
    </_x00d5_ppej_x00f5_ud>
    <g48226ef056249c0855ac903cec8c0a5 xmlns="9b7eda01-e9a4-4c14-b8e7-67c3ed025913">
      <Terms xmlns="http://schemas.microsoft.com/office/infopath/2007/PartnerControls"/>
    </g48226ef056249c0855ac903cec8c0a5>
    <TaxCatchAll xmlns="dc3d8f7b-553c-4788-ac9b-b0b5129d100a" xsi:nil="true"/>
    <dcb42d4a27764dd491cec908c3d417dd xmlns="9b7eda01-e9a4-4c14-b8e7-67c3ed025913">
      <Terms xmlns="http://schemas.microsoft.com/office/infopath/2007/PartnerControls"/>
    </dcb42d4a27764dd491cec908c3d417dd>
    <cf3df9ee314b4e4fb3374f9aca658b74 xmlns="9b7eda01-e9a4-4c14-b8e7-67c3ed025913">
      <Terms xmlns="http://schemas.microsoft.com/office/infopath/2007/PartnerControls"/>
    </cf3df9ee314b4e4fb3374f9aca658b74>
    <_dlc_DocId xmlns="dc3d8f7b-553c-4788-ac9b-b0b5129d100a">YMQW55X7W7F4-849112479-2192</_dlc_DocId>
    <_dlc_DocIdUrl xmlns="dc3d8f7b-553c-4788-ac9b-b0b5129d100a">
      <Url>https://emkts.sharepoint.com/sites/oppematerjalid/_layouts/15/DocIdRedir.aspx?ID=YMQW55X7W7F4-849112479-2192</Url>
      <Description>YMQW55X7W7F4-849112479-2192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E14CFCD7A68A42B94C7CA96E38A883" ma:contentTypeVersion="13" ma:contentTypeDescription="Create a new document." ma:contentTypeScope="" ma:versionID="8d1137d6d676d6537bee1530fbc6a260">
  <xsd:schema xmlns:xsd="http://www.w3.org/2001/XMLSchema" xmlns:xs="http://www.w3.org/2001/XMLSchema" xmlns:p="http://schemas.microsoft.com/office/2006/metadata/properties" xmlns:ns2="9b7eda01-e9a4-4c14-b8e7-67c3ed025913" xmlns:ns3="dc3d8f7b-553c-4788-ac9b-b0b5129d100a" targetNamespace="http://schemas.microsoft.com/office/2006/metadata/properties" ma:root="true" ma:fieldsID="acbbbfde320d2ce7260af8c67e049576" ns2:_="" ns3:_="">
    <xsd:import namespace="9b7eda01-e9a4-4c14-b8e7-67c3ed025913"/>
    <xsd:import namespace="dc3d8f7b-553c-4788-ac9b-b0b5129d100a"/>
    <xsd:element name="properties">
      <xsd:complexType>
        <xsd:sequence>
          <xsd:element name="documentManagement">
            <xsd:complexType>
              <xsd:all>
                <xsd:element ref="ns2:_x00d5_ppej_x00f5_ud" minOccurs="0"/>
                <xsd:element ref="ns2:MediaServiceMetadata" minOccurs="0"/>
                <xsd:element ref="ns2:MediaServiceFastMetadata" minOccurs="0"/>
                <xsd:element ref="ns2:dcb42d4a27764dd491cec908c3d417dd" minOccurs="0"/>
                <xsd:element ref="ns3:TaxCatchAll" minOccurs="0"/>
                <xsd:element ref="ns2:cf3df9ee314b4e4fb3374f9aca658b74" minOccurs="0"/>
                <xsd:element ref="ns2:g48226ef056249c0855ac903cec8c0a5" minOccurs="0"/>
                <xsd:element ref="ns2:MediaServiceObjectDetectorVersions" minOccurs="0"/>
                <xsd:element ref="ns2:MediaServiceSearchProperties" minOccurs="0"/>
                <xsd:element ref="ns3:_dlc_DocId" minOccurs="0"/>
                <xsd:element ref="ns3:_dlc_DocIdUrl" minOccurs="0"/>
                <xsd:element ref="ns3:_dlc_DocIdPersistId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7eda01-e9a4-4c14-b8e7-67c3ed025913" elementFormDefault="qualified">
    <xsd:import namespace="http://schemas.microsoft.com/office/2006/documentManagement/types"/>
    <xsd:import namespace="http://schemas.microsoft.com/office/infopath/2007/PartnerControls"/>
    <xsd:element name="_x00d5_ppej_x00f5_ud" ma:index="4" nillable="true" ma:displayName="Õppejõud" ma:format="Dropdown" ma:list="UserInfo" ma:SharePointGroup="0" ma:internalName="_x00d5_ppej_x00f5_ud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dcb42d4a27764dd491cec908c3d417dd" ma:index="10" nillable="true" ma:taxonomy="true" ma:internalName="dcb42d4a27764dd491cec908c3d417dd" ma:taxonomyFieldName="_x00d5_ppeaine" ma:displayName="Õppeaine" ma:default="" ma:fieldId="{dcb42d4a-2776-4dd4-91ce-c908c3d417dd}" ma:sspId="5e5b2194-a0da-4f95-853d-eca474e42886" ma:termSetId="b5a3a6ec-7d0d-4bf1-a5b9-ae7fc759218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f3df9ee314b4e4fb3374f9aca658b74" ma:index="12" nillable="true" ma:taxonomy="true" ma:internalName="cf3df9ee314b4e4fb3374f9aca658b74" ma:taxonomyFieldName="Keel" ma:displayName="Keel" ma:default="" ma:fieldId="{cf3df9ee-314b-4e4f-b337-4f9aca658b74}" ma:taxonomyMulti="true" ma:sspId="5e5b2194-a0da-4f95-853d-eca474e42886" ma:termSetId="2ecc8cc2-6d35-4cec-bc4e-bfdcb86e3a3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48226ef056249c0855ac903cec8c0a5" ma:index="13" nillable="true" ma:taxonomy="true" ma:internalName="g48226ef056249c0855ac903cec8c0a5" ma:taxonomyFieldName="Semester" ma:displayName="Semester" ma:default="" ma:fieldId="{048226ef-0562-49c0-855a-c903cec8c0a5}" ma:sspId="5e5b2194-a0da-4f95-853d-eca474e42886" ma:termSetId="5732debb-8977-457c-94e5-220becb6307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d8f7b-553c-4788-ac9b-b0b5129d100a" elementFormDefault="qualified">
    <xsd:import namespace="http://schemas.microsoft.com/office/2006/documentManagement/types"/>
    <xsd:import namespace="http://schemas.microsoft.com/office/infopath/2007/PartnerControls"/>
    <xsd:element name="TaxCatchAll" ma:index="11" nillable="true" ma:displayName="Taxonomy Catch All Column" ma:hidden="true" ma:list="{2a57cbc8-da55-49e7-90cd-521504aba406}" ma:internalName="TaxCatchAll" ma:showField="CatchAllData" ma:web="dc3d8f7b-553c-4788-ac9b-b0b5129d10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20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2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4" ma:displayName="Content Type"/>
        <xsd:element ref="dc:title" minOccurs="0" maxOccurs="1" ma:index="5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1C234623-9CD4-43E4-B0E9-D8A6C14AD8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C8B62C9-17D7-467D-812A-F3F6226E29D0}">
  <ds:schemaRefs>
    <ds:schemaRef ds:uri="http://schemas.microsoft.com/office/2006/metadata/properties"/>
    <ds:schemaRef ds:uri="http://schemas.microsoft.com/office/infopath/2007/PartnerControls"/>
    <ds:schemaRef ds:uri="9b7eda01-e9a4-4c14-b8e7-67c3ed025913"/>
    <ds:schemaRef ds:uri="dc3d8f7b-553c-4788-ac9b-b0b5129d100a"/>
  </ds:schemaRefs>
</ds:datastoreItem>
</file>

<file path=customXml/itemProps3.xml><?xml version="1.0" encoding="utf-8"?>
<ds:datastoreItem xmlns:ds="http://schemas.openxmlformats.org/officeDocument/2006/customXml" ds:itemID="{41181F5D-BBC6-4F4C-B9D8-205B28DAB3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b7eda01-e9a4-4c14-b8e7-67c3ed025913"/>
    <ds:schemaRef ds:uri="dc3d8f7b-553c-4788-ac9b-b0b5129d100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97DBB9DC-8055-4448-9D10-7FFCAC5BB8DF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3</TotalTime>
  <Words>14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Circuit</vt:lpstr>
      <vt:lpstr>Kogu mina kogu Jeesuse nimel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Joy Griffin</dc:creator>
  <cp:lastModifiedBy>Joy Griffin</cp:lastModifiedBy>
  <cp:revision>6</cp:revision>
  <dcterms:created xsi:type="dcterms:W3CDTF">2025-08-25T21:06:41Z</dcterms:created>
  <dcterms:modified xsi:type="dcterms:W3CDTF">2025-08-28T06:39:50Z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0x010100D9E14CFCD7A68A42B94C7CA96E38A883</vt:lpwstr>
  </property>
  <property fmtid="{D5CDD505-2E9C-101B-9397-08002B2CF9AE}" pid="3" name="_dlc_DocIdItemGuid">
    <vt:lpwstr>db639482-3c6d-4045-8c42-095e90976864</vt:lpwstr>
  </property>
  <property fmtid="{D5CDD505-2E9C-101B-9397-08002B2CF9AE}" pid="4" name="_x00d5_ppeaine">
    <vt:lpwstr/>
  </property>
  <property fmtid="{D5CDD505-2E9C-101B-9397-08002B2CF9AE}" pid="5" name="Keel">
    <vt:lpwstr/>
  </property>
  <property fmtid="{D5CDD505-2E9C-101B-9397-08002B2CF9AE}" pid="6" name="Õppeaine">
    <vt:lpwstr/>
  </property>
  <property fmtid="{D5CDD505-2E9C-101B-9397-08002B2CF9AE}" pid="7" name="Semester">
    <vt:lpwstr/>
  </property>
</Properties>
</file>