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5"/>
  </p:sldMasterIdLst>
  <p:notesMasterIdLst>
    <p:notesMasterId r:id="rId31"/>
  </p:notesMasterIdLst>
  <p:handoutMasterIdLst>
    <p:handoutMasterId r:id="rId32"/>
  </p:handoutMasterIdLst>
  <p:sldIdLst>
    <p:sldId id="499" r:id="rId6"/>
    <p:sldId id="501" r:id="rId7"/>
    <p:sldId id="502" r:id="rId8"/>
    <p:sldId id="507" r:id="rId9"/>
    <p:sldId id="503" r:id="rId10"/>
    <p:sldId id="481" r:id="rId11"/>
    <p:sldId id="505" r:id="rId12"/>
    <p:sldId id="508" r:id="rId13"/>
    <p:sldId id="509" r:id="rId14"/>
    <p:sldId id="510" r:id="rId15"/>
    <p:sldId id="511" r:id="rId16"/>
    <p:sldId id="512" r:id="rId17"/>
    <p:sldId id="513" r:id="rId18"/>
    <p:sldId id="514" r:id="rId19"/>
    <p:sldId id="515" r:id="rId20"/>
    <p:sldId id="516" r:id="rId21"/>
    <p:sldId id="517" r:id="rId22"/>
    <p:sldId id="518" r:id="rId23"/>
    <p:sldId id="519" r:id="rId24"/>
    <p:sldId id="520" r:id="rId25"/>
    <p:sldId id="521" r:id="rId26"/>
    <p:sldId id="522" r:id="rId27"/>
    <p:sldId id="523" r:id="rId28"/>
    <p:sldId id="524" r:id="rId29"/>
    <p:sldId id="526" r:id="rId30"/>
  </p:sldIdLst>
  <p:sldSz cx="9144000" cy="5143500" type="screen16x9"/>
  <p:notesSz cx="6946900" cy="9232900"/>
  <p:embeddedFontLst>
    <p:embeddedFont>
      <p:font typeface="Franklin Gothic Demi" panose="020B0703020102020204" pitchFamily="34" charset="0"/>
      <p:regular r:id="rId33"/>
      <p:bold r:id="rId34"/>
      <p:italic r:id="rId35"/>
      <p:boldItalic r:id="rId36"/>
    </p:embeddedFont>
    <p:embeddedFont>
      <p:font typeface="Raleway" pitchFamily="2" charset="0"/>
      <p:regular r:id="rId37"/>
      <p:bold r:id="rId38"/>
      <p:italic r:id="rId39"/>
      <p:boldItalic r:id="rId40"/>
    </p:embeddedFont>
    <p:embeddedFont>
      <p:font typeface="Source Sans Pro" panose="020B0503030403020204" pitchFamily="34" charset="0"/>
      <p:regular r:id="rId41"/>
      <p:bold r:id="rId42"/>
      <p:italic r:id="rId43"/>
      <p:boldItalic r:id="rId44"/>
    </p:embeddedFont>
  </p:embeddedFontLst>
  <p:defaultTextStyle>
    <a:defPPr>
      <a:defRPr lang="et"/>
    </a:defPPr>
    <a:lvl1pPr algn="l" rtl="0" fontAlgn="base">
      <a:spcBef>
        <a:spcPct val="0"/>
      </a:spcBef>
      <a:spcAft>
        <a:spcPct val="0"/>
      </a:spcAft>
      <a:defRPr b="1" kern="1200">
        <a:solidFill>
          <a:schemeClr val="tx1"/>
        </a:solidFill>
        <a:latin typeface="Franklin Gothic Demi" pitchFamily="34" charset="0"/>
        <a:ea typeface="+mn-ea"/>
        <a:cs typeface="+mn-cs"/>
      </a:defRPr>
    </a:lvl1pPr>
    <a:lvl2pPr marL="457200" algn="l" rtl="0" fontAlgn="base">
      <a:spcBef>
        <a:spcPct val="0"/>
      </a:spcBef>
      <a:spcAft>
        <a:spcPct val="0"/>
      </a:spcAft>
      <a:defRPr b="1" kern="1200">
        <a:solidFill>
          <a:schemeClr val="tx1"/>
        </a:solidFill>
        <a:latin typeface="Franklin Gothic Demi" pitchFamily="34" charset="0"/>
        <a:ea typeface="+mn-ea"/>
        <a:cs typeface="+mn-cs"/>
      </a:defRPr>
    </a:lvl2pPr>
    <a:lvl3pPr marL="914400" algn="l" rtl="0" fontAlgn="base">
      <a:spcBef>
        <a:spcPct val="0"/>
      </a:spcBef>
      <a:spcAft>
        <a:spcPct val="0"/>
      </a:spcAft>
      <a:defRPr b="1" kern="1200">
        <a:solidFill>
          <a:schemeClr val="tx1"/>
        </a:solidFill>
        <a:latin typeface="Franklin Gothic Demi" pitchFamily="34" charset="0"/>
        <a:ea typeface="+mn-ea"/>
        <a:cs typeface="+mn-cs"/>
      </a:defRPr>
    </a:lvl3pPr>
    <a:lvl4pPr marL="1371600" algn="l" rtl="0" fontAlgn="base">
      <a:spcBef>
        <a:spcPct val="0"/>
      </a:spcBef>
      <a:spcAft>
        <a:spcPct val="0"/>
      </a:spcAft>
      <a:defRPr b="1" kern="1200">
        <a:solidFill>
          <a:schemeClr val="tx1"/>
        </a:solidFill>
        <a:latin typeface="Franklin Gothic Demi" pitchFamily="34" charset="0"/>
        <a:ea typeface="+mn-ea"/>
        <a:cs typeface="+mn-cs"/>
      </a:defRPr>
    </a:lvl4pPr>
    <a:lvl5pPr marL="1828800" algn="l" rtl="0" fontAlgn="base">
      <a:spcBef>
        <a:spcPct val="0"/>
      </a:spcBef>
      <a:spcAft>
        <a:spcPct val="0"/>
      </a:spcAft>
      <a:defRPr b="1" kern="1200">
        <a:solidFill>
          <a:schemeClr val="tx1"/>
        </a:solidFill>
        <a:latin typeface="Franklin Gothic Demi" pitchFamily="34" charset="0"/>
        <a:ea typeface="+mn-ea"/>
        <a:cs typeface="+mn-cs"/>
      </a:defRPr>
    </a:lvl5pPr>
    <a:lvl6pPr marL="2286000" algn="l" defTabSz="914400" rtl="0" eaLnBrk="1" latinLnBrk="0" hangingPunct="1">
      <a:defRPr b="1" kern="1200">
        <a:solidFill>
          <a:schemeClr val="tx1"/>
        </a:solidFill>
        <a:latin typeface="Franklin Gothic Demi" pitchFamily="34" charset="0"/>
        <a:ea typeface="+mn-ea"/>
        <a:cs typeface="+mn-cs"/>
      </a:defRPr>
    </a:lvl6pPr>
    <a:lvl7pPr marL="2743200" algn="l" defTabSz="914400" rtl="0" eaLnBrk="1" latinLnBrk="0" hangingPunct="1">
      <a:defRPr b="1" kern="1200">
        <a:solidFill>
          <a:schemeClr val="tx1"/>
        </a:solidFill>
        <a:latin typeface="Franklin Gothic Demi" pitchFamily="34" charset="0"/>
        <a:ea typeface="+mn-ea"/>
        <a:cs typeface="+mn-cs"/>
      </a:defRPr>
    </a:lvl7pPr>
    <a:lvl8pPr marL="3200400" algn="l" defTabSz="914400" rtl="0" eaLnBrk="1" latinLnBrk="0" hangingPunct="1">
      <a:defRPr b="1" kern="1200">
        <a:solidFill>
          <a:schemeClr val="tx1"/>
        </a:solidFill>
        <a:latin typeface="Franklin Gothic Demi" pitchFamily="34" charset="0"/>
        <a:ea typeface="+mn-ea"/>
        <a:cs typeface="+mn-cs"/>
      </a:defRPr>
    </a:lvl8pPr>
    <a:lvl9pPr marL="3657600" algn="l" defTabSz="914400" rtl="0" eaLnBrk="1" latinLnBrk="0" hangingPunct="1">
      <a:defRPr b="1" kern="1200">
        <a:solidFill>
          <a:schemeClr val="tx1"/>
        </a:solidFill>
        <a:latin typeface="Franklin Gothic Demi"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8659"/>
    <a:srgbClr val="E4703C"/>
    <a:srgbClr val="E16127"/>
    <a:srgbClr val="3B3838"/>
    <a:srgbClr val="002060"/>
    <a:srgbClr val="FFFFFF"/>
    <a:srgbClr val="FAFAFA"/>
    <a:srgbClr val="B3B3B3"/>
    <a:srgbClr val="000000"/>
    <a:srgbClr val="CFE7F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9FEC07-1BCB-A5C2-5E1F-3AC123490909}" v="36" dt="2025-08-27T12:32:45.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1" autoAdjust="0"/>
    <p:restoredTop sz="74150" autoAdjust="0"/>
  </p:normalViewPr>
  <p:slideViewPr>
    <p:cSldViewPr snapToGrid="0">
      <p:cViewPr varScale="1">
        <p:scale>
          <a:sx n="124" d="100"/>
          <a:sy n="124" d="100"/>
        </p:scale>
        <p:origin x="1672" y="184"/>
      </p:cViewPr>
      <p:guideLst>
        <p:guide orient="horz" pos="1620"/>
        <p:guide pos="2880"/>
      </p:guideLst>
    </p:cSldViewPr>
  </p:slideViewPr>
  <p:notesTextViewPr>
    <p:cViewPr>
      <p:scale>
        <a:sx n="100" d="100"/>
        <a:sy n="100" d="100"/>
      </p:scale>
      <p:origin x="0" y="0"/>
    </p:cViewPr>
  </p:notesTextViewPr>
  <p:sorterViewPr>
    <p:cViewPr>
      <p:scale>
        <a:sx n="180" d="100"/>
        <a:sy n="1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7.fntdata"/><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font" Target="fonts/font12.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na Prysiazhniuk" userId="S::inna.prysiazhniuk@emkts.ee::109eda47-23ba-4322-8acc-a2e2e0e7a1e1" providerId="AD" clId="Web-{F89FEC07-1BCB-A5C2-5E1F-3AC123490909}"/>
    <pc:docChg chg="modSld">
      <pc:chgData name="Inna Prysiazhniuk" userId="S::inna.prysiazhniuk@emkts.ee::109eda47-23ba-4322-8acc-a2e2e0e7a1e1" providerId="AD" clId="Web-{F89FEC07-1BCB-A5C2-5E1F-3AC123490909}" dt="2025-08-27T12:32:45.602" v="32" actId="1076"/>
      <pc:docMkLst>
        <pc:docMk/>
      </pc:docMkLst>
      <pc:sldChg chg="modSp">
        <pc:chgData name="Inna Prysiazhniuk" userId="S::inna.prysiazhniuk@emkts.ee::109eda47-23ba-4322-8acc-a2e2e0e7a1e1" providerId="AD" clId="Web-{F89FEC07-1BCB-A5C2-5E1F-3AC123490909}" dt="2025-08-27T12:26:30.765" v="9" actId="20577"/>
        <pc:sldMkLst>
          <pc:docMk/>
          <pc:sldMk cId="3091657545" sldId="499"/>
        </pc:sldMkLst>
        <pc:spChg chg="mod">
          <ac:chgData name="Inna Prysiazhniuk" userId="S::inna.prysiazhniuk@emkts.ee::109eda47-23ba-4322-8acc-a2e2e0e7a1e1" providerId="AD" clId="Web-{F89FEC07-1BCB-A5C2-5E1F-3AC123490909}" dt="2025-08-27T12:26:19.843" v="7" actId="1076"/>
          <ac:spMkLst>
            <pc:docMk/>
            <pc:sldMk cId="3091657545" sldId="499"/>
            <ac:spMk id="3" creationId="{B8C0CCF2-BE21-A94D-9C8D-DBA23DC82534}"/>
          </ac:spMkLst>
        </pc:spChg>
        <pc:spChg chg="mod">
          <ac:chgData name="Inna Prysiazhniuk" userId="S::inna.prysiazhniuk@emkts.ee::109eda47-23ba-4322-8acc-a2e2e0e7a1e1" providerId="AD" clId="Web-{F89FEC07-1BCB-A5C2-5E1F-3AC123490909}" dt="2025-08-27T12:26:30.765" v="9" actId="20577"/>
          <ac:spMkLst>
            <pc:docMk/>
            <pc:sldMk cId="3091657545" sldId="499"/>
            <ac:spMk id="17" creationId="{00000000-0000-0000-0000-000000000000}"/>
          </ac:spMkLst>
        </pc:spChg>
      </pc:sldChg>
      <pc:sldChg chg="modSp">
        <pc:chgData name="Inna Prysiazhniuk" userId="S::inna.prysiazhniuk@emkts.ee::109eda47-23ba-4322-8acc-a2e2e0e7a1e1" providerId="AD" clId="Web-{F89FEC07-1BCB-A5C2-5E1F-3AC123490909}" dt="2025-08-27T12:32:45.602" v="32" actId="1076"/>
        <pc:sldMkLst>
          <pc:docMk/>
          <pc:sldMk cId="1772941658" sldId="505"/>
        </pc:sldMkLst>
        <pc:spChg chg="mod">
          <ac:chgData name="Inna Prysiazhniuk" userId="S::inna.prysiazhniuk@emkts.ee::109eda47-23ba-4322-8acc-a2e2e0e7a1e1" providerId="AD" clId="Web-{F89FEC07-1BCB-A5C2-5E1F-3AC123490909}" dt="2025-08-27T12:32:45.602" v="32" actId="1076"/>
          <ac:spMkLst>
            <pc:docMk/>
            <pc:sldMk cId="1772941658" sldId="505"/>
            <ac:spMk id="4" creationId="{AB720AF8-BE38-E443-A488-6490B5098712}"/>
          </ac:spMkLst>
        </pc:spChg>
        <pc:spChg chg="mod">
          <ac:chgData name="Inna Prysiazhniuk" userId="S::inna.prysiazhniuk@emkts.ee::109eda47-23ba-4322-8acc-a2e2e0e7a1e1" providerId="AD" clId="Web-{F89FEC07-1BCB-A5C2-5E1F-3AC123490909}" dt="2025-08-27T12:32:34.321" v="29" actId="14100"/>
          <ac:spMkLst>
            <pc:docMk/>
            <pc:sldMk cId="1772941658" sldId="505"/>
            <ac:spMk id="11" creationId="{00000000-0000-0000-0000-000000000000}"/>
          </ac:spMkLst>
        </pc:spChg>
      </pc:sldChg>
      <pc:sldChg chg="modSp">
        <pc:chgData name="Inna Prysiazhniuk" userId="S::inna.prysiazhniuk@emkts.ee::109eda47-23ba-4322-8acc-a2e2e0e7a1e1" providerId="AD" clId="Web-{F89FEC07-1BCB-A5C2-5E1F-3AC123490909}" dt="2025-08-27T12:32:15.039" v="27" actId="14100"/>
        <pc:sldMkLst>
          <pc:docMk/>
          <pc:sldMk cId="1789005080" sldId="509"/>
        </pc:sldMkLst>
        <pc:spChg chg="mod">
          <ac:chgData name="Inna Prysiazhniuk" userId="S::inna.prysiazhniuk@emkts.ee::109eda47-23ba-4322-8acc-a2e2e0e7a1e1" providerId="AD" clId="Web-{F89FEC07-1BCB-A5C2-5E1F-3AC123490909}" dt="2025-08-27T12:32:15.039" v="27" actId="14100"/>
          <ac:spMkLst>
            <pc:docMk/>
            <pc:sldMk cId="1789005080" sldId="509"/>
            <ac:spMk id="11" creationId="{00000000-0000-0000-0000-000000000000}"/>
          </ac:spMkLst>
        </pc:spChg>
      </pc:sldChg>
      <pc:sldChg chg="modSp">
        <pc:chgData name="Inna Prysiazhniuk" userId="S::inna.prysiazhniuk@emkts.ee::109eda47-23ba-4322-8acc-a2e2e0e7a1e1" providerId="AD" clId="Web-{F89FEC07-1BCB-A5C2-5E1F-3AC123490909}" dt="2025-08-27T12:32:05.961" v="26" actId="14100"/>
        <pc:sldMkLst>
          <pc:docMk/>
          <pc:sldMk cId="1354831461" sldId="510"/>
        </pc:sldMkLst>
        <pc:spChg chg="mod">
          <ac:chgData name="Inna Prysiazhniuk" userId="S::inna.prysiazhniuk@emkts.ee::109eda47-23ba-4322-8acc-a2e2e0e7a1e1" providerId="AD" clId="Web-{F89FEC07-1BCB-A5C2-5E1F-3AC123490909}" dt="2025-08-27T12:32:05.961" v="26" actId="14100"/>
          <ac:spMkLst>
            <pc:docMk/>
            <pc:sldMk cId="1354831461" sldId="510"/>
            <ac:spMk id="9" creationId="{00000000-0000-0000-0000-000000000000}"/>
          </ac:spMkLst>
        </pc:spChg>
        <pc:spChg chg="mod">
          <ac:chgData name="Inna Prysiazhniuk" userId="S::inna.prysiazhniuk@emkts.ee::109eda47-23ba-4322-8acc-a2e2e0e7a1e1" providerId="AD" clId="Web-{F89FEC07-1BCB-A5C2-5E1F-3AC123490909}" dt="2025-08-27T12:32:01.148" v="25" actId="14100"/>
          <ac:spMkLst>
            <pc:docMk/>
            <pc:sldMk cId="1354831461" sldId="510"/>
            <ac:spMk id="10" creationId="{AB720AF8-BE38-E443-A488-6490B5098712}"/>
          </ac:spMkLst>
        </pc:spChg>
      </pc:sldChg>
      <pc:sldChg chg="modSp">
        <pc:chgData name="Inna Prysiazhniuk" userId="S::inna.prysiazhniuk@emkts.ee::109eda47-23ba-4322-8acc-a2e2e0e7a1e1" providerId="AD" clId="Web-{F89FEC07-1BCB-A5C2-5E1F-3AC123490909}" dt="2025-08-27T12:31:49.382" v="24" actId="14100"/>
        <pc:sldMkLst>
          <pc:docMk/>
          <pc:sldMk cId="825358763" sldId="511"/>
        </pc:sldMkLst>
        <pc:spChg chg="mod">
          <ac:chgData name="Inna Prysiazhniuk" userId="S::inna.prysiazhniuk@emkts.ee::109eda47-23ba-4322-8acc-a2e2e0e7a1e1" providerId="AD" clId="Web-{F89FEC07-1BCB-A5C2-5E1F-3AC123490909}" dt="2025-08-27T12:31:25.350" v="22" actId="14100"/>
          <ac:spMkLst>
            <pc:docMk/>
            <pc:sldMk cId="825358763" sldId="511"/>
            <ac:spMk id="4" creationId="{AB720AF8-BE38-E443-A488-6490B5098712}"/>
          </ac:spMkLst>
        </pc:spChg>
        <pc:spChg chg="mod">
          <ac:chgData name="Inna Prysiazhniuk" userId="S::inna.prysiazhniuk@emkts.ee::109eda47-23ba-4322-8acc-a2e2e0e7a1e1" providerId="AD" clId="Web-{F89FEC07-1BCB-A5C2-5E1F-3AC123490909}" dt="2025-08-27T12:31:49.382" v="24" actId="14100"/>
          <ac:spMkLst>
            <pc:docMk/>
            <pc:sldMk cId="825358763" sldId="511"/>
            <ac:spMk id="11" creationId="{00000000-0000-0000-0000-000000000000}"/>
          </ac:spMkLst>
        </pc:spChg>
      </pc:sldChg>
      <pc:sldChg chg="modSp">
        <pc:chgData name="Inna Prysiazhniuk" userId="S::inna.prysiazhniuk@emkts.ee::109eda47-23ba-4322-8acc-a2e2e0e7a1e1" providerId="AD" clId="Web-{F89FEC07-1BCB-A5C2-5E1F-3AC123490909}" dt="2025-08-27T12:31:40.772" v="23" actId="14100"/>
        <pc:sldMkLst>
          <pc:docMk/>
          <pc:sldMk cId="3002727683" sldId="512"/>
        </pc:sldMkLst>
        <pc:spChg chg="mod">
          <ac:chgData name="Inna Prysiazhniuk" userId="S::inna.prysiazhniuk@emkts.ee::109eda47-23ba-4322-8acc-a2e2e0e7a1e1" providerId="AD" clId="Web-{F89FEC07-1BCB-A5C2-5E1F-3AC123490909}" dt="2025-08-27T12:31:05.037" v="19" actId="14100"/>
          <ac:spMkLst>
            <pc:docMk/>
            <pc:sldMk cId="3002727683" sldId="512"/>
            <ac:spMk id="4" creationId="{AB720AF8-BE38-E443-A488-6490B5098712}"/>
          </ac:spMkLst>
        </pc:spChg>
        <pc:spChg chg="mod">
          <ac:chgData name="Inna Prysiazhniuk" userId="S::inna.prysiazhniuk@emkts.ee::109eda47-23ba-4322-8acc-a2e2e0e7a1e1" providerId="AD" clId="Web-{F89FEC07-1BCB-A5C2-5E1F-3AC123490909}" dt="2025-08-27T12:31:40.772" v="23" actId="14100"/>
          <ac:spMkLst>
            <pc:docMk/>
            <pc:sldMk cId="3002727683" sldId="512"/>
            <ac:spMk id="11" creationId="{00000000-0000-0000-0000-000000000000}"/>
          </ac:spMkLst>
        </pc:spChg>
      </pc:sldChg>
      <pc:sldChg chg="modSp">
        <pc:chgData name="Inna Prysiazhniuk" userId="S::inna.prysiazhniuk@emkts.ee::109eda47-23ba-4322-8acc-a2e2e0e7a1e1" providerId="AD" clId="Web-{F89FEC07-1BCB-A5C2-5E1F-3AC123490909}" dt="2025-08-27T12:27:33.751" v="17" actId="14100"/>
        <pc:sldMkLst>
          <pc:docMk/>
          <pc:sldMk cId="2637118352" sldId="515"/>
        </pc:sldMkLst>
        <pc:spChg chg="mod">
          <ac:chgData name="Inna Prysiazhniuk" userId="S::inna.prysiazhniuk@emkts.ee::109eda47-23ba-4322-8acc-a2e2e0e7a1e1" providerId="AD" clId="Web-{F89FEC07-1BCB-A5C2-5E1F-3AC123490909}" dt="2025-08-27T12:27:10.047" v="12" actId="14100"/>
          <ac:spMkLst>
            <pc:docMk/>
            <pc:sldMk cId="2637118352" sldId="515"/>
            <ac:spMk id="7" creationId="{AB720AF8-BE38-E443-A488-6490B5098712}"/>
          </ac:spMkLst>
        </pc:spChg>
        <pc:spChg chg="mod">
          <ac:chgData name="Inna Prysiazhniuk" userId="S::inna.prysiazhniuk@emkts.ee::109eda47-23ba-4322-8acc-a2e2e0e7a1e1" providerId="AD" clId="Web-{F89FEC07-1BCB-A5C2-5E1F-3AC123490909}" dt="2025-08-27T12:27:24.032" v="16" actId="1076"/>
          <ac:spMkLst>
            <pc:docMk/>
            <pc:sldMk cId="2637118352" sldId="515"/>
            <ac:spMk id="8" creationId="{00000000-0000-0000-0000-000000000000}"/>
          </ac:spMkLst>
        </pc:spChg>
        <pc:spChg chg="mod">
          <ac:chgData name="Inna Prysiazhniuk" userId="S::inna.prysiazhniuk@emkts.ee::109eda47-23ba-4322-8acc-a2e2e0e7a1e1" providerId="AD" clId="Web-{F89FEC07-1BCB-A5C2-5E1F-3AC123490909}" dt="2025-08-27T12:27:33.751" v="17" actId="14100"/>
          <ac:spMkLst>
            <pc:docMk/>
            <pc:sldMk cId="2637118352" sldId="515"/>
            <ac:spMk id="10" creationId="{AB720AF8-BE38-E443-A488-6490B5098712}"/>
          </ac:spMkLst>
        </pc:spChg>
      </pc:sldChg>
      <pc:sldChg chg="modSp">
        <pc:chgData name="Inna Prysiazhniuk" userId="S::inna.prysiazhniuk@emkts.ee::109eda47-23ba-4322-8acc-a2e2e0e7a1e1" providerId="AD" clId="Web-{F89FEC07-1BCB-A5C2-5E1F-3AC123490909}" dt="2025-08-27T12:26:58.734" v="11" actId="14100"/>
        <pc:sldMkLst>
          <pc:docMk/>
          <pc:sldMk cId="2488980529" sldId="516"/>
        </pc:sldMkLst>
        <pc:spChg chg="mod">
          <ac:chgData name="Inna Prysiazhniuk" userId="S::inna.prysiazhniuk@emkts.ee::109eda47-23ba-4322-8acc-a2e2e0e7a1e1" providerId="AD" clId="Web-{F89FEC07-1BCB-A5C2-5E1F-3AC123490909}" dt="2025-08-27T12:26:58.734" v="11" actId="14100"/>
          <ac:spMkLst>
            <pc:docMk/>
            <pc:sldMk cId="2488980529" sldId="516"/>
            <ac:spMk id="5" creationId="{00000000-0000-0000-0000-000000000000}"/>
          </ac:spMkLst>
        </pc:spChg>
      </pc:sldChg>
      <pc:sldChg chg="modSp">
        <pc:chgData name="Inna Prysiazhniuk" userId="S::inna.prysiazhniuk@emkts.ee::109eda47-23ba-4322-8acc-a2e2e0e7a1e1" providerId="AD" clId="Web-{F89FEC07-1BCB-A5C2-5E1F-3AC123490909}" dt="2025-08-27T12:26:44.531" v="10" actId="14100"/>
        <pc:sldMkLst>
          <pc:docMk/>
          <pc:sldMk cId="1044483774" sldId="517"/>
        </pc:sldMkLst>
        <pc:spChg chg="mod">
          <ac:chgData name="Inna Prysiazhniuk" userId="S::inna.prysiazhniuk@emkts.ee::109eda47-23ba-4322-8acc-a2e2e0e7a1e1" providerId="AD" clId="Web-{F89FEC07-1BCB-A5C2-5E1F-3AC123490909}" dt="2025-08-27T12:26:44.531" v="10" actId="14100"/>
          <ac:spMkLst>
            <pc:docMk/>
            <pc:sldMk cId="1044483774" sldId="517"/>
            <ac:spMk id="4" creationId="{AB720AF8-BE38-E443-A488-6490B5098712}"/>
          </ac:spMkLst>
        </pc:spChg>
      </pc:sldChg>
      <pc:sldChg chg="modSp">
        <pc:chgData name="Inna Prysiazhniuk" userId="S::inna.prysiazhniuk@emkts.ee::109eda47-23ba-4322-8acc-a2e2e0e7a1e1" providerId="AD" clId="Web-{F89FEC07-1BCB-A5C2-5E1F-3AC123490909}" dt="2025-08-27T12:25:26.247" v="2" actId="14100"/>
        <pc:sldMkLst>
          <pc:docMk/>
          <pc:sldMk cId="3397941567" sldId="518"/>
        </pc:sldMkLst>
        <pc:spChg chg="mod">
          <ac:chgData name="Inna Prysiazhniuk" userId="S::inna.prysiazhniuk@emkts.ee::109eda47-23ba-4322-8acc-a2e2e0e7a1e1" providerId="AD" clId="Web-{F89FEC07-1BCB-A5C2-5E1F-3AC123490909}" dt="2025-08-27T12:25:20.747" v="0" actId="14100"/>
          <ac:spMkLst>
            <pc:docMk/>
            <pc:sldMk cId="3397941567" sldId="518"/>
            <ac:spMk id="4" creationId="{AB720AF8-BE38-E443-A488-6490B5098712}"/>
          </ac:spMkLst>
        </pc:spChg>
        <pc:spChg chg="mod">
          <ac:chgData name="Inna Prysiazhniuk" userId="S::inna.prysiazhniuk@emkts.ee::109eda47-23ba-4322-8acc-a2e2e0e7a1e1" providerId="AD" clId="Web-{F89FEC07-1BCB-A5C2-5E1F-3AC123490909}" dt="2025-08-27T12:25:26.247" v="2" actId="14100"/>
          <ac:spMkLst>
            <pc:docMk/>
            <pc:sldMk cId="3397941567" sldId="518"/>
            <ac:spMk id="7" creationId="{AB720AF8-BE38-E443-A488-6490B509871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bwMode="auto">
          <a:xfrm>
            <a:off x="0" y="0"/>
            <a:ext cx="3009900" cy="46196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defTabSz="925513">
              <a:defRPr sz="1200" b="0" smtClean="0"/>
            </a:lvl1pPr>
          </a:lstStyle>
          <a:p>
            <a:pPr>
              <a:defRPr/>
            </a:pPr>
            <a:endParaRPr lang="en-US" b="1" dirty="0">
              <a:latin typeface="Raleway" panose="020B0003030101060003" pitchFamily="34" charset="0"/>
            </a:endParaRPr>
          </a:p>
        </p:txBody>
      </p:sp>
      <p:sp>
        <p:nvSpPr>
          <p:cNvPr id="236547" name="Rectangle 3"/>
          <p:cNvSpPr>
            <a:spLocks noGrp="1" noChangeArrowheads="1"/>
          </p:cNvSpPr>
          <p:nvPr>
            <p:ph type="dt" sz="quarter" idx="1"/>
          </p:nvPr>
        </p:nvSpPr>
        <p:spPr bwMode="auto">
          <a:xfrm>
            <a:off x="3935413" y="0"/>
            <a:ext cx="3009900" cy="46196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algn="r" defTabSz="925513">
              <a:defRPr sz="1200" b="0" smtClean="0"/>
            </a:lvl1pPr>
          </a:lstStyle>
          <a:p>
            <a:pPr>
              <a:defRPr/>
            </a:pPr>
            <a:endParaRPr lang="en-US" b="1" dirty="0">
              <a:latin typeface="Raleway" panose="020B0003030101060003" pitchFamily="34" charset="0"/>
            </a:endParaRPr>
          </a:p>
        </p:txBody>
      </p:sp>
      <p:sp>
        <p:nvSpPr>
          <p:cNvPr id="236548" name="Rectangle 4"/>
          <p:cNvSpPr>
            <a:spLocks noGrp="1" noChangeArrowheads="1"/>
          </p:cNvSpPr>
          <p:nvPr>
            <p:ph type="ftr" sz="quarter" idx="2"/>
          </p:nvPr>
        </p:nvSpPr>
        <p:spPr bwMode="auto">
          <a:xfrm>
            <a:off x="0" y="8769350"/>
            <a:ext cx="3009900" cy="46196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defTabSz="925513">
              <a:defRPr sz="1200" b="0" smtClean="0"/>
            </a:lvl1pPr>
          </a:lstStyle>
          <a:p>
            <a:pPr>
              <a:defRPr/>
            </a:pPr>
            <a:endParaRPr lang="en-US" b="1" dirty="0">
              <a:latin typeface="Raleway" panose="020B0003030101060003" pitchFamily="34" charset="0"/>
            </a:endParaRPr>
          </a:p>
        </p:txBody>
      </p:sp>
      <p:sp>
        <p:nvSpPr>
          <p:cNvPr id="236549" name="Rectangle 5"/>
          <p:cNvSpPr>
            <a:spLocks noGrp="1" noChangeArrowheads="1"/>
          </p:cNvSpPr>
          <p:nvPr>
            <p:ph type="sldNum" sz="quarter" idx="3"/>
          </p:nvPr>
        </p:nvSpPr>
        <p:spPr bwMode="auto">
          <a:xfrm>
            <a:off x="3935413" y="8769350"/>
            <a:ext cx="3009900" cy="46196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algn="r" defTabSz="925513">
              <a:defRPr sz="1200" b="0" smtClean="0"/>
            </a:lvl1pPr>
          </a:lstStyle>
          <a:p>
            <a:pPr>
              <a:defRPr/>
            </a:pPr>
            <a:fld id="{5F3D7B75-15E8-4189-814A-D7421BC4274E}" type="slidenum">
              <a:rPr lang="en-US" b="1">
                <a:latin typeface="Raleway" panose="020B0003030101060003" pitchFamily="34" charset="0"/>
              </a:rPr>
              <a:pPr>
                <a:defRPr/>
              </a:pPr>
              <a:t>‹#›</a:t>
            </a:fld>
            <a:endParaRPr lang="en-US" b="1" dirty="0">
              <a:latin typeface="Raleway" panose="020B0003030101060003" pitchFamily="34" charset="0"/>
            </a:endParaRPr>
          </a:p>
        </p:txBody>
      </p:sp>
    </p:spTree>
    <p:extLst>
      <p:ext uri="{BB962C8B-B14F-4D97-AF65-F5344CB8AC3E}">
        <p14:creationId xmlns:p14="http://schemas.microsoft.com/office/powerpoint/2010/main" val="622341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3009900" cy="46196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defTabSz="925513">
              <a:defRPr sz="1200" b="1" i="0" smtClean="0">
                <a:latin typeface="Raleway" panose="020B0003030101060003" pitchFamily="34" charset="0"/>
              </a:defRPr>
            </a:lvl1pPr>
          </a:lstStyle>
          <a:p>
            <a:pPr>
              <a:defRPr/>
            </a:pPr>
            <a:endParaRPr lang="en-US" dirty="0"/>
          </a:p>
        </p:txBody>
      </p:sp>
      <p:sp>
        <p:nvSpPr>
          <p:cNvPr id="200707" name="Rectangle 3"/>
          <p:cNvSpPr>
            <a:spLocks noGrp="1" noChangeArrowheads="1"/>
          </p:cNvSpPr>
          <p:nvPr>
            <p:ph type="dt" idx="1"/>
          </p:nvPr>
        </p:nvSpPr>
        <p:spPr bwMode="auto">
          <a:xfrm>
            <a:off x="3935413" y="0"/>
            <a:ext cx="3009900" cy="46196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algn="r" defTabSz="925513">
              <a:defRPr sz="1200" b="1" i="0" smtClean="0">
                <a:latin typeface="Raleway" panose="020B0003030101060003" pitchFamily="34" charset="0"/>
              </a:defRPr>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396875" y="692150"/>
            <a:ext cx="6154738" cy="3462338"/>
          </a:xfrm>
          <a:prstGeom prst="rect">
            <a:avLst/>
          </a:prstGeom>
          <a:noFill/>
          <a:ln w="9525">
            <a:solidFill>
              <a:srgbClr val="000000"/>
            </a:solidFill>
            <a:miter lim="800000"/>
            <a:headEnd/>
            <a:tailEnd/>
          </a:ln>
        </p:spPr>
      </p:sp>
      <p:sp>
        <p:nvSpPr>
          <p:cNvPr id="200709" name="Rectangle 5"/>
          <p:cNvSpPr>
            <a:spLocks noGrp="1" noChangeArrowheads="1"/>
          </p:cNvSpPr>
          <p:nvPr>
            <p:ph type="body" sz="quarter" idx="3"/>
          </p:nvPr>
        </p:nvSpPr>
        <p:spPr bwMode="auto">
          <a:xfrm>
            <a:off x="695325" y="4386263"/>
            <a:ext cx="5556250" cy="4154487"/>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00710" name="Rectangle 6"/>
          <p:cNvSpPr>
            <a:spLocks noGrp="1" noChangeArrowheads="1"/>
          </p:cNvSpPr>
          <p:nvPr>
            <p:ph type="ftr" sz="quarter" idx="4"/>
          </p:nvPr>
        </p:nvSpPr>
        <p:spPr bwMode="auto">
          <a:xfrm>
            <a:off x="0" y="8769350"/>
            <a:ext cx="3009900" cy="46196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defTabSz="925513">
              <a:defRPr sz="1200" b="1" i="0" smtClean="0">
                <a:latin typeface="Raleway" panose="020B0003030101060003" pitchFamily="34" charset="0"/>
              </a:defRPr>
            </a:lvl1pPr>
          </a:lstStyle>
          <a:p>
            <a:pPr>
              <a:defRPr/>
            </a:pPr>
            <a:endParaRPr lang="en-US" dirty="0"/>
          </a:p>
        </p:txBody>
      </p:sp>
      <p:sp>
        <p:nvSpPr>
          <p:cNvPr id="200711" name="Rectangle 7"/>
          <p:cNvSpPr>
            <a:spLocks noGrp="1" noChangeArrowheads="1"/>
          </p:cNvSpPr>
          <p:nvPr>
            <p:ph type="sldNum" sz="quarter" idx="5"/>
          </p:nvPr>
        </p:nvSpPr>
        <p:spPr bwMode="auto">
          <a:xfrm>
            <a:off x="3935413" y="8769350"/>
            <a:ext cx="3009900" cy="46196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algn="r" defTabSz="925513">
              <a:defRPr sz="1200" b="1" i="0" smtClean="0">
                <a:latin typeface="Raleway" panose="020B0003030101060003" pitchFamily="34" charset="0"/>
              </a:defRPr>
            </a:lvl1pPr>
          </a:lstStyle>
          <a:p>
            <a:pPr>
              <a:defRPr/>
            </a:pPr>
            <a:fld id="{488BCBAF-E4A5-4AD2-B716-6B4C1F62F17A}" type="slidenum">
              <a:rPr lang="en-US" smtClean="0"/>
              <a:pPr>
                <a:defRPr/>
              </a:pPr>
              <a:t>‹#›</a:t>
            </a:fld>
            <a:endParaRPr lang="en-US" dirty="0"/>
          </a:p>
        </p:txBody>
      </p:sp>
    </p:spTree>
    <p:extLst>
      <p:ext uri="{BB962C8B-B14F-4D97-AF65-F5344CB8AC3E}">
        <p14:creationId xmlns:p14="http://schemas.microsoft.com/office/powerpoint/2010/main" val="36369270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i="0" kern="1200">
        <a:solidFill>
          <a:schemeClr val="tx1"/>
        </a:solidFill>
        <a:latin typeface="Raleway" panose="020B0003030101060003" pitchFamily="34" charset="0"/>
        <a:ea typeface="+mn-ea"/>
        <a:cs typeface="+mn-cs"/>
      </a:defRPr>
    </a:lvl1pPr>
    <a:lvl2pPr marL="457200" algn="l" rtl="0" eaLnBrk="0" fontAlgn="base" hangingPunct="0">
      <a:spcBef>
        <a:spcPct val="30000"/>
      </a:spcBef>
      <a:spcAft>
        <a:spcPct val="0"/>
      </a:spcAft>
      <a:defRPr sz="1200" b="1" i="0" kern="1200">
        <a:solidFill>
          <a:schemeClr val="tx1"/>
        </a:solidFill>
        <a:latin typeface="Raleway" panose="020B0003030101060003" pitchFamily="34" charset="0"/>
        <a:ea typeface="+mn-ea"/>
        <a:cs typeface="+mn-cs"/>
      </a:defRPr>
    </a:lvl2pPr>
    <a:lvl3pPr marL="914400" algn="l" rtl="0" eaLnBrk="0" fontAlgn="base" hangingPunct="0">
      <a:spcBef>
        <a:spcPct val="30000"/>
      </a:spcBef>
      <a:spcAft>
        <a:spcPct val="0"/>
      </a:spcAft>
      <a:defRPr sz="1200" b="1" i="0" kern="1200">
        <a:solidFill>
          <a:schemeClr val="tx1"/>
        </a:solidFill>
        <a:latin typeface="Raleway" panose="020B0003030101060003" pitchFamily="34" charset="0"/>
        <a:ea typeface="+mn-ea"/>
        <a:cs typeface="+mn-cs"/>
      </a:defRPr>
    </a:lvl3pPr>
    <a:lvl4pPr marL="1371600" algn="l" rtl="0" eaLnBrk="0" fontAlgn="base" hangingPunct="0">
      <a:spcBef>
        <a:spcPct val="30000"/>
      </a:spcBef>
      <a:spcAft>
        <a:spcPct val="0"/>
      </a:spcAft>
      <a:defRPr sz="1200" b="1" i="0" kern="1200">
        <a:solidFill>
          <a:schemeClr val="tx1"/>
        </a:solidFill>
        <a:latin typeface="Raleway" panose="020B0003030101060003" pitchFamily="34" charset="0"/>
        <a:ea typeface="+mn-ea"/>
        <a:cs typeface="+mn-cs"/>
      </a:defRPr>
    </a:lvl4pPr>
    <a:lvl5pPr marL="1828800" algn="l" rtl="0" eaLnBrk="0" fontAlgn="base" hangingPunct="0">
      <a:spcBef>
        <a:spcPct val="30000"/>
      </a:spcBef>
      <a:spcAft>
        <a:spcPct val="0"/>
      </a:spcAft>
      <a:defRPr sz="1200" b="1" i="0" kern="1200">
        <a:solidFill>
          <a:schemeClr val="tx1"/>
        </a:solidFill>
        <a:latin typeface="Raleway" panose="020B00030301010600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396875" y="692150"/>
            <a:ext cx="6154738" cy="3462338"/>
          </a:xfrm>
          <a:ln/>
        </p:spPr>
      </p:sp>
      <p:sp>
        <p:nvSpPr>
          <p:cNvPr id="46083" name="Notes Placeholder 2"/>
          <p:cNvSpPr>
            <a:spLocks noGrp="1"/>
          </p:cNvSpPr>
          <p:nvPr>
            <p:ph type="body" idx="1"/>
          </p:nvPr>
        </p:nvSpPr>
        <p:spPr>
          <a:noFill/>
          <a:ln/>
        </p:spPr>
        <p:txBody>
          <a:bodyPr/>
          <a:lstStyle/>
          <a:p>
            <a:endParaRPr lang="en-US" sz="1200" b="1" i="1" kern="1200" dirty="0">
              <a:solidFill>
                <a:schemeClr val="tx1"/>
              </a:solidFill>
              <a:effectLst/>
              <a:latin typeface="Arial" charset="0"/>
              <a:ea typeface="ＭＳ Ｐゴシック" charset="0"/>
              <a:cs typeface="+mn-cs"/>
            </a:endParaRPr>
          </a:p>
        </p:txBody>
      </p:sp>
      <p:sp>
        <p:nvSpPr>
          <p:cNvPr id="46084" name="Slide Number Placeholder 3"/>
          <p:cNvSpPr>
            <a:spLocks noGrp="1"/>
          </p:cNvSpPr>
          <p:nvPr>
            <p:ph type="sldNum" sz="quarter" idx="5"/>
          </p:nvPr>
        </p:nvSpPr>
        <p:spPr>
          <a:noFill/>
        </p:spPr>
        <p:txBody>
          <a:bodyPr/>
          <a:lstStyle/>
          <a:p>
            <a:fld id="{246A9538-15B0-4B39-B668-BFA3A0100FCD}" type="slidenum">
              <a:rPr lang="en-US"/>
              <a:pPr/>
              <a:t>1</a:t>
            </a:fld>
            <a:endParaRPr lang="en-US"/>
          </a:p>
        </p:txBody>
      </p:sp>
    </p:spTree>
    <p:extLst>
      <p:ext uri="{BB962C8B-B14F-4D97-AF65-F5344CB8AC3E}">
        <p14:creationId xmlns:p14="http://schemas.microsoft.com/office/powerpoint/2010/main" val="2438838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 sz="1200" b="1" i="0" kern="1200" dirty="0">
                <a:solidFill>
                  <a:schemeClr val="tx1"/>
                </a:solidFill>
                <a:effectLst/>
                <a:latin typeface="Raleway" panose="020B0003030101060003" pitchFamily="34" charset="0"/>
                <a:ea typeface="+mn-ea"/>
                <a:cs typeface="+mn-cs"/>
              </a:rPr>
              <a:t>MOBILISEERIJAD JULGUSTAVAD INIMESI TAKISTUSTEGA SILMIKULE PÕGENEMISEL</a:t>
            </a:r>
          </a:p>
          <a:p>
            <a:endParaRPr lang="en-US" sz="1200" b="1" i="0" kern="1200" dirty="0">
              <a:solidFill>
                <a:schemeClr val="tx1"/>
              </a:solidFill>
              <a:effectLst/>
              <a:latin typeface="Raleway" panose="020B0003030101060003" pitchFamily="34" charset="0"/>
              <a:ea typeface="+mn-ea"/>
              <a:cs typeface="+mn-cs"/>
            </a:endParaRPr>
          </a:p>
          <a:p>
            <a:r>
              <a:rPr lang="et" sz="1200" b="1" i="0" kern="1200" dirty="0">
                <a:solidFill>
                  <a:schemeClr val="tx1"/>
                </a:solidFill>
                <a:effectLst/>
                <a:latin typeface="Raleway" panose="020B0003030101060003" pitchFamily="34" charset="0"/>
                <a:ea typeface="+mn-ea"/>
                <a:cs typeface="+mn-cs"/>
              </a:rPr>
              <a:t>„Meie Jumal sõdib meie eest!” – Nehemja 4:20</a:t>
            </a:r>
          </a:p>
          <a:p>
            <a:endParaRPr lang="en-US" sz="1200" b="1" i="0" kern="1200" dirty="0">
              <a:solidFill>
                <a:schemeClr val="tx1"/>
              </a:solidFill>
              <a:effectLst/>
              <a:latin typeface="Raleway" panose="020B0003030101060003" pitchFamily="34" charset="0"/>
              <a:ea typeface="+mn-ea"/>
              <a:cs typeface="+mn-cs"/>
            </a:endParaRPr>
          </a:p>
          <a:p>
            <a:r>
              <a:rPr lang="et" sz="1200" b="1" i="0" kern="1200" dirty="0">
                <a:solidFill>
                  <a:schemeClr val="tx1"/>
                </a:solidFill>
                <a:effectLst/>
                <a:latin typeface="Raleway" panose="020B0003030101060003" pitchFamily="34" charset="0"/>
                <a:ea typeface="+mn-ea"/>
                <a:cs typeface="+mn-cs"/>
              </a:rPr>
              <a:t>Kui tööd ohustasid takistused, oli Nehemjal töötajatele julgustavaid sõnu. Inimesi tuleb nende töös julgustada. Head juhid kiidavad avalikult töötajaid ja tööd ning kaitsevad mõlemat kriitika eest. Tuleta neile, keda sa mobiliseerid, meelde, et nad on Jumala poolel ja teevad Jumala tööd.</a:t>
            </a: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10</a:t>
            </a:fld>
            <a:endParaRPr lang="en-US" dirty="0"/>
          </a:p>
        </p:txBody>
      </p:sp>
    </p:spTree>
    <p:extLst>
      <p:ext uri="{BB962C8B-B14F-4D97-AF65-F5344CB8AC3E}">
        <p14:creationId xmlns:p14="http://schemas.microsoft.com/office/powerpoint/2010/main" val="27020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 sz="1200" b="1" i="0" kern="1200" dirty="0">
                <a:solidFill>
                  <a:schemeClr val="tx1"/>
                </a:solidFill>
                <a:effectLst/>
                <a:latin typeface="Raleway" panose="020B0003030101060003" pitchFamily="34" charset="0"/>
                <a:ea typeface="+mn-ea"/>
                <a:cs typeface="+mn-cs"/>
              </a:rPr>
              <a:t>MOBILISEERIJAD JUHIVAD EESKUJUGA</a:t>
            </a:r>
          </a:p>
          <a:p>
            <a:endParaRPr lang="en-US" sz="1200" b="1" i="0" kern="1200" dirty="0">
              <a:solidFill>
                <a:schemeClr val="tx1"/>
              </a:solidFill>
              <a:effectLst/>
              <a:latin typeface="Raleway" panose="020B0003030101060003" pitchFamily="34" charset="0"/>
              <a:ea typeface="+mn-ea"/>
              <a:cs typeface="+mn-cs"/>
            </a:endParaRPr>
          </a:p>
          <a:p>
            <a:r>
              <a:rPr lang="et" sz="1200" b="1" i="0" kern="1200" dirty="0">
                <a:solidFill>
                  <a:schemeClr val="tx1"/>
                </a:solidFill>
                <a:effectLst/>
                <a:latin typeface="Raleway" panose="020B0003030101060003" pitchFamily="34" charset="0"/>
                <a:ea typeface="+mn-ea"/>
                <a:cs typeface="+mn-cs"/>
              </a:rPr>
              <a:t>Ei mina ega mu vennad, mu mehed ega minuga kaasas olnud valvurid võtnud riideid seljast; igaühel oli oma relv, isegi siis, kui ta vee järele läks. – Nehemja 4:23</a:t>
            </a:r>
          </a:p>
          <a:p>
            <a:endParaRPr lang="en-US" sz="1200" b="1" i="0" kern="1200" dirty="0">
              <a:solidFill>
                <a:schemeClr val="tx1"/>
              </a:solidFill>
              <a:effectLst/>
              <a:latin typeface="Raleway" panose="020B0003030101060003" pitchFamily="34" charset="0"/>
              <a:ea typeface="+mn-ea"/>
              <a:cs typeface="+mn-cs"/>
            </a:endParaRPr>
          </a:p>
          <a:p>
            <a:pPr lvl="1"/>
            <a:endParaRPr lang="en-US" sz="1200" b="0" i="0" u="none" strike="noStrike" kern="1200" baseline="0" dirty="0">
              <a:solidFill>
                <a:schemeClr val="tx1"/>
              </a:solidFill>
              <a:latin typeface="Arial" charset="0"/>
              <a:ea typeface="ＭＳ Ｐゴシック" charset="0"/>
              <a:cs typeface="+mn-cs"/>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11</a:t>
            </a:fld>
            <a:endParaRPr lang="en-US" dirty="0"/>
          </a:p>
        </p:txBody>
      </p:sp>
    </p:spTree>
    <p:extLst>
      <p:ext uri="{BB962C8B-B14F-4D97-AF65-F5344CB8AC3E}">
        <p14:creationId xmlns:p14="http://schemas.microsoft.com/office/powerpoint/2010/main" val="4090643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 sz="1200" b="1" i="0" kern="1200" dirty="0">
                <a:solidFill>
                  <a:schemeClr val="tx1"/>
                </a:solidFill>
                <a:effectLst/>
                <a:latin typeface="Raleway" panose="020B0003030101060003" pitchFamily="34" charset="0"/>
                <a:ea typeface="+mn-ea"/>
                <a:cs typeface="+mn-cs"/>
              </a:rPr>
              <a:t>MOBILISEERIJAD JUHIVAD EESKUJUGA</a:t>
            </a:r>
          </a:p>
          <a:p>
            <a:r>
              <a:rPr lang="et" sz="1200" b="1" i="0" kern="1200" dirty="0">
                <a:solidFill>
                  <a:schemeClr val="tx1"/>
                </a:solidFill>
                <a:effectLst/>
                <a:latin typeface="Raleway" panose="020B0003030101060003" pitchFamily="34" charset="0"/>
                <a:ea typeface="+mn-ea"/>
                <a:cs typeface="+mn-cs"/>
              </a:rPr>
              <a:t>...ei mina ega mu vennad söönud maavalitsejale määratud toitu... Selle asemel pühendusin ma selle müüri tööle. Kõik mu mehed olid sinna tööle kogunenud; me ei omandanud mingit maad. — Nehemja 5:14–16</a:t>
            </a:r>
          </a:p>
          <a:p>
            <a:endParaRPr lang="en-US" sz="1200" b="1" i="1" kern="1200" dirty="0">
              <a:solidFill>
                <a:schemeClr val="tx1"/>
              </a:solidFill>
              <a:effectLst/>
              <a:latin typeface="Raleway" panose="020B0003030101060003"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12</a:t>
            </a:fld>
            <a:endParaRPr lang="en-US" dirty="0"/>
          </a:p>
        </p:txBody>
      </p:sp>
    </p:spTree>
    <p:extLst>
      <p:ext uri="{BB962C8B-B14F-4D97-AF65-F5344CB8AC3E}">
        <p14:creationId xmlns:p14="http://schemas.microsoft.com/office/powerpoint/2010/main" val="4063897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 sz="1200" b="1" i="0" kern="1200" dirty="0">
                <a:solidFill>
                  <a:schemeClr val="tx1"/>
                </a:solidFill>
                <a:effectLst/>
                <a:latin typeface="Raleway" panose="020B0003030101060003" pitchFamily="34" charset="0"/>
                <a:ea typeface="+mn-ea"/>
                <a:cs typeface="+mn-cs"/>
              </a:rPr>
              <a:t>MOBILISEERIJAD JUHIVAD EESKUJUGA</a:t>
            </a:r>
          </a:p>
          <a:p>
            <a:endParaRPr lang="en-US" sz="1200" b="1" i="0" kern="1200" dirty="0">
              <a:solidFill>
                <a:schemeClr val="tx1"/>
              </a:solidFill>
              <a:effectLst/>
              <a:latin typeface="Raleway" panose="020B0003030101060003" pitchFamily="34" charset="0"/>
              <a:ea typeface="+mn-ea"/>
              <a:cs typeface="+mn-cs"/>
            </a:endParaRPr>
          </a:p>
          <a:p>
            <a:r>
              <a:rPr lang="et" sz="1200" b="1" i="0" kern="1200" dirty="0">
                <a:solidFill>
                  <a:schemeClr val="tx1"/>
                </a:solidFill>
                <a:effectLst/>
                <a:latin typeface="Raleway" panose="020B0003030101060003" pitchFamily="34" charset="0"/>
                <a:ea typeface="+mn-ea"/>
                <a:cs typeface="+mn-cs"/>
              </a:rPr>
              <a:t>Aga mina ütlesin: „Kas peaks minusugune mees põgenema? Või kas peaks minusugune minema templisse oma elu päästma? Mina ei lähe!” – Nehemja 6:11</a:t>
            </a:r>
          </a:p>
          <a:p>
            <a:endParaRPr lang="en-US" sz="1200" b="1" i="0" kern="1200" dirty="0">
              <a:solidFill>
                <a:schemeClr val="tx1"/>
              </a:solidFill>
              <a:effectLst/>
              <a:latin typeface="Raleway" panose="020B0003030101060003" pitchFamily="34" charset="0"/>
              <a:ea typeface="+mn-ea"/>
              <a:cs typeface="+mn-cs"/>
            </a:endParaRPr>
          </a:p>
          <a:p>
            <a:r>
              <a:rPr lang="et" sz="1200" b="1" i="0" kern="1200" dirty="0">
                <a:solidFill>
                  <a:schemeClr val="tx1"/>
                </a:solidFill>
                <a:effectLst/>
                <a:latin typeface="Raleway" panose="020B0003030101060003" pitchFamily="34" charset="0"/>
                <a:ea typeface="+mn-ea"/>
                <a:cs typeface="+mn-cs"/>
              </a:rPr>
              <a:t>Meistri mobiliseerijana maksis Nehemja nägemuse täitumise eest hinda. Ta juhtis isikliku eeskujuga kolmel viisil:</a:t>
            </a:r>
          </a:p>
          <a:p>
            <a:r>
              <a:rPr lang="et" sz="1200" b="1" i="0" kern="1200" dirty="0">
                <a:solidFill>
                  <a:schemeClr val="tx1"/>
                </a:solidFill>
                <a:effectLst/>
                <a:latin typeface="Raleway" panose="020B0003030101060003" pitchFamily="34" charset="0"/>
                <a:ea typeface="+mn-ea"/>
                <a:cs typeface="+mn-cs"/>
              </a:rPr>
              <a:t>ISIKLIK OSALUS. Ta töötas müüri kallal isiklikult ja kaitses töölisi oma sõduritega (Neh 4:23).</a:t>
            </a:r>
          </a:p>
          <a:p>
            <a:r>
              <a:rPr lang="et" sz="1200" b="1" i="0" kern="1200" dirty="0">
                <a:solidFill>
                  <a:schemeClr val="tx1"/>
                </a:solidFill>
                <a:effectLst/>
                <a:latin typeface="Raleway" panose="020B0003030101060003" pitchFamily="34" charset="0"/>
                <a:ea typeface="+mn-ea"/>
                <a:cs typeface="+mn-cs"/>
              </a:rPr>
              <a:t>MAKSIS HINNA. Ta maksis rahalise hinna, loobudes õigusest inimestelt makse koguda (Neh 5:14–16).</a:t>
            </a:r>
          </a:p>
          <a:p>
            <a:r>
              <a:rPr lang="et" sz="1200" b="1" i="0" kern="1200" dirty="0">
                <a:solidFill>
                  <a:schemeClr val="tx1"/>
                </a:solidFill>
                <a:effectLst/>
                <a:latin typeface="Raleway" panose="020B0003030101060003" pitchFamily="34" charset="0"/>
                <a:ea typeface="+mn-ea"/>
                <a:cs typeface="+mn-cs"/>
              </a:rPr>
              <a:t>JULGUS. Ta oli vapra eesotsas sellega, et ei jooksnud end kaitsma, kui vaenlased ähvardasid teda tappa (Neh. 6:11).</a:t>
            </a:r>
          </a:p>
          <a:p>
            <a:endParaRPr lang="en-US" sz="1200" b="1" i="1" kern="1200" dirty="0">
              <a:solidFill>
                <a:schemeClr val="tx1"/>
              </a:solidFill>
              <a:effectLst/>
              <a:latin typeface="Raleway" panose="020B0003030101060003"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13</a:t>
            </a:fld>
            <a:endParaRPr lang="en-US" dirty="0"/>
          </a:p>
        </p:txBody>
      </p:sp>
    </p:spTree>
    <p:extLst>
      <p:ext uri="{BB962C8B-B14F-4D97-AF65-F5344CB8AC3E}">
        <p14:creationId xmlns:p14="http://schemas.microsoft.com/office/powerpoint/2010/main" val="2347095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 sz="1200" b="1" i="0" kern="1200" dirty="0">
                <a:solidFill>
                  <a:schemeClr val="tx1"/>
                </a:solidFill>
                <a:effectLst/>
                <a:latin typeface="Raleway" panose="020B0003030101060003" pitchFamily="34" charset="0"/>
                <a:ea typeface="+mn-ea"/>
                <a:cs typeface="+mn-cs"/>
              </a:rPr>
              <a:t>MOBILISEERIJAD TÄHISTAVAD SAAVUTUSI</a:t>
            </a:r>
          </a:p>
          <a:p>
            <a:endParaRPr lang="en-US" sz="1200" b="1" i="0" kern="1200" dirty="0">
              <a:solidFill>
                <a:schemeClr val="tx1"/>
              </a:solidFill>
              <a:effectLst/>
              <a:latin typeface="Raleway" panose="020B0003030101060003" pitchFamily="34" charset="0"/>
              <a:ea typeface="+mn-ea"/>
              <a:cs typeface="+mn-cs"/>
            </a:endParaRPr>
          </a:p>
          <a:p>
            <a:r>
              <a:rPr lang="et" sz="1200" b="1" i="0" kern="1200" dirty="0">
                <a:solidFill>
                  <a:schemeClr val="tx1"/>
                </a:solidFill>
                <a:effectLst/>
                <a:latin typeface="Raleway" panose="020B0003030101060003" pitchFamily="34" charset="0"/>
                <a:ea typeface="+mn-ea"/>
                <a:cs typeface="+mn-cs"/>
              </a:rPr>
              <a:t>Nii sai müür valmis... viiekümne kahe päevaga... Ja nende rõõm oli väga suur... Nad pidasid pidu seitse päeva ja kaheksandal päeval oli eeskirja kohaselt kogunemine. – Nehemja 6:15; 8:17–18</a:t>
            </a:r>
          </a:p>
          <a:p>
            <a:endParaRPr lang="en-US" sz="1200" b="1" i="0" kern="1200" dirty="0">
              <a:solidFill>
                <a:schemeClr val="tx1"/>
              </a:solidFill>
              <a:effectLst/>
              <a:latin typeface="Raleway" panose="020B0003030101060003" pitchFamily="34" charset="0"/>
              <a:ea typeface="+mn-ea"/>
              <a:cs typeface="+mn-cs"/>
            </a:endParaRPr>
          </a:p>
          <a:p>
            <a:r>
              <a:rPr lang="et" sz="1200" b="1" i="0" kern="1200" dirty="0">
                <a:solidFill>
                  <a:schemeClr val="tx1"/>
                </a:solidFill>
                <a:effectLst/>
                <a:latin typeface="Raleway" panose="020B0003030101060003" pitchFamily="34" charset="0"/>
                <a:ea typeface="+mn-ea"/>
                <a:cs typeface="+mn-cs"/>
              </a:rPr>
              <a:t>Kui töö oli valmis, tähistas Nehemja töö lõpetamist koos inimestega. Meistermobiliseerijad teavad, et tuleb tunnustada ja tähistada Jumala tööd ja inimeste ohverduslikke pingutusi visiooni saavutamiseks. Eesmärgid näitavad usku. Piibli juhi jaoks on eesmärgid praktilised sammud usus Jumalasse.</a:t>
            </a:r>
          </a:p>
          <a:p>
            <a:endParaRPr lang="en-US" sz="12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14</a:t>
            </a:fld>
            <a:endParaRPr lang="en-US" dirty="0"/>
          </a:p>
        </p:txBody>
      </p:sp>
    </p:spTree>
    <p:extLst>
      <p:ext uri="{BB962C8B-B14F-4D97-AF65-F5344CB8AC3E}">
        <p14:creationId xmlns:p14="http://schemas.microsoft.com/office/powerpoint/2010/main" val="3613257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 sz="1200" b="1" i="0" kern="1200" dirty="0">
                <a:solidFill>
                  <a:schemeClr val="tx1"/>
                </a:solidFill>
                <a:effectLst/>
                <a:latin typeface="Raleway" panose="020B0003030101060003" pitchFamily="34" charset="0"/>
                <a:ea typeface="+mn-ea"/>
                <a:cs typeface="+mn-cs"/>
              </a:rPr>
              <a:t>TULEMUSED</a:t>
            </a:r>
          </a:p>
          <a:p>
            <a:r>
              <a:rPr lang="et" sz="1200" b="1" i="0" kern="1200" dirty="0">
                <a:solidFill>
                  <a:schemeClr val="tx1"/>
                </a:solidFill>
                <a:effectLst/>
                <a:latin typeface="Raleway" panose="020B0003030101060003" pitchFamily="34" charset="0"/>
                <a:ea typeface="+mn-ea"/>
                <a:cs typeface="+mn-cs"/>
              </a:rPr>
              <a:t>Nehemja juhtimis- ja mobiliseerimistavade tulemuseks oli:</a:t>
            </a:r>
          </a:p>
          <a:p>
            <a:r>
              <a:rPr lang="et" sz="1200" b="1" i="0" kern="1200" dirty="0">
                <a:solidFill>
                  <a:schemeClr val="tx1"/>
                </a:solidFill>
                <a:effectLst/>
                <a:latin typeface="Raleway" panose="020B0003030101060003" pitchFamily="34" charset="0"/>
                <a:ea typeface="+mn-ea"/>
                <a:cs typeface="+mn-cs"/>
              </a:rPr>
              <a:t>Lai osalus. Töösse kaasati palju inimesi Juuda eri paigust (3. peatükk).</a:t>
            </a:r>
          </a:p>
          <a:p>
            <a:r>
              <a:rPr lang="et" sz="1200" b="1" i="0" kern="1200" dirty="0">
                <a:solidFill>
                  <a:schemeClr val="tx1"/>
                </a:solidFill>
                <a:effectLst/>
                <a:latin typeface="Raleway" panose="020B0003030101060003" pitchFamily="34" charset="0"/>
                <a:ea typeface="+mn-ea"/>
                <a:cs typeface="+mn-cs"/>
              </a:rPr>
              <a:t>Pühendunud töölised. Inimesed pühendusid tööle (4:6).</a:t>
            </a:r>
          </a:p>
          <a:p>
            <a:r>
              <a:rPr lang="et" sz="1200" b="1" i="0" kern="1200" dirty="0">
                <a:solidFill>
                  <a:schemeClr val="tx1"/>
                </a:solidFill>
                <a:effectLst/>
                <a:latin typeface="Raleway" panose="020B0003030101060003" pitchFamily="34" charset="0"/>
                <a:ea typeface="+mn-ea"/>
                <a:cs typeface="+mn-cs"/>
              </a:rPr>
              <a:t>Projekt Jumala auks lõpetatud. Ülesehitustööd lõpetati rekordajaga (6:15).</a:t>
            </a:r>
          </a:p>
          <a:p>
            <a:r>
              <a:rPr lang="et" sz="1200" b="1" i="0" kern="1200" dirty="0">
                <a:solidFill>
                  <a:schemeClr val="tx1"/>
                </a:solidFill>
                <a:effectLst/>
                <a:latin typeface="Raleway" panose="020B0003030101060003" pitchFamily="34" charset="0"/>
                <a:ea typeface="+mn-ea"/>
                <a:cs typeface="+mn-cs"/>
              </a:rPr>
              <a:t>Müür taastas linna turvalisuse.</a:t>
            </a:r>
          </a:p>
          <a:p>
            <a:r>
              <a:rPr lang="et" sz="1200" b="1" i="0" kern="1200" dirty="0">
                <a:solidFill>
                  <a:schemeClr val="tx1"/>
                </a:solidFill>
                <a:effectLst/>
                <a:latin typeface="Raleway" panose="020B0003030101060003" pitchFamily="34" charset="0"/>
                <a:ea typeface="+mn-ea"/>
                <a:cs typeface="+mn-cs"/>
              </a:rPr>
              <a:t>Vaid 52 päevaga tehtud töö taastas enesehinnangu ja rahvusliku uhkuse. Inimesed pühendusid taas Jumalale.</a:t>
            </a: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15</a:t>
            </a:fld>
            <a:endParaRPr lang="en-US" dirty="0"/>
          </a:p>
        </p:txBody>
      </p:sp>
    </p:spTree>
    <p:extLst>
      <p:ext uri="{BB962C8B-B14F-4D97-AF65-F5344CB8AC3E}">
        <p14:creationId xmlns:p14="http://schemas.microsoft.com/office/powerpoint/2010/main" val="351502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4738" cy="3462338"/>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t" sz="1200" b="0" kern="1200" dirty="0">
                <a:solidFill>
                  <a:schemeClr val="tx1"/>
                </a:solidFill>
                <a:effectLst/>
                <a:ea typeface="+mn-ea"/>
                <a:cs typeface="+mn-cs"/>
              </a:rPr>
              <a:t>Kes on sinu teada parim inimeste mobiliseerija?</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t" sz="1200" b="0" kern="1200" dirty="0">
                <a:solidFill>
                  <a:schemeClr val="tx1"/>
                </a:solidFill>
                <a:effectLst/>
                <a:ea typeface="+mn-ea"/>
                <a:cs typeface="+mn-cs"/>
              </a:rPr>
              <a:t>Kirjelda, kuidas see inimene teisi mobiliseerib.</a:t>
            </a:r>
            <a:endParaRPr lang="en-US" b="0" dirty="0">
              <a:effectLst/>
            </a:endParaRPr>
          </a:p>
          <a:p>
            <a:endParaRPr lang="en-US" dirty="0"/>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16</a:t>
            </a:fld>
            <a:endParaRPr lang="en-US"/>
          </a:p>
        </p:txBody>
      </p:sp>
    </p:spTree>
    <p:extLst>
      <p:ext uri="{BB962C8B-B14F-4D97-AF65-F5344CB8AC3E}">
        <p14:creationId xmlns:p14="http://schemas.microsoft.com/office/powerpoint/2010/main" val="3002159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A7A446C6-463D-3D4E-9EAC-7D85C16E1614}" type="slidenum">
              <a:rPr lang="en-US" sz="1200"/>
              <a:pPr eaLnBrk="1" hangingPunct="1"/>
              <a:t>17</a:t>
            </a:fld>
            <a:endParaRPr lang="en-US" sz="1200"/>
          </a:p>
        </p:txBody>
      </p:sp>
      <p:sp>
        <p:nvSpPr>
          <p:cNvPr id="30723" name="Slide Image Placeholder 1"/>
          <p:cNvSpPr>
            <a:spLocks noGrp="1" noRot="1" noChangeAspect="1" noTextEdit="1"/>
          </p:cNvSpPr>
          <p:nvPr>
            <p:ph type="sldImg"/>
          </p:nvPr>
        </p:nvSpPr>
        <p:spPr>
          <a:xfrm>
            <a:off x="404813" y="681038"/>
            <a:ext cx="6048375" cy="3403600"/>
          </a:xfrm>
          <a:ln/>
        </p:spPr>
      </p:sp>
      <p:sp>
        <p:nvSpPr>
          <p:cNvPr id="3072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t" sz="1200" b="1" i="0" kern="1200" dirty="0">
                <a:solidFill>
                  <a:schemeClr val="tx1"/>
                </a:solidFill>
                <a:effectLst/>
                <a:latin typeface="Raleway" panose="020B0003030101060003" pitchFamily="34" charset="0"/>
                <a:ea typeface="+mn-ea"/>
                <a:cs typeface="+mn-cs"/>
              </a:rPr>
              <a:t>DELEGEERIMISE KUNST</a:t>
            </a:r>
          </a:p>
          <a:p>
            <a:r>
              <a:rPr lang="et" sz="1200" b="1" i="0" kern="1200" dirty="0">
                <a:solidFill>
                  <a:schemeClr val="tx1"/>
                </a:solidFill>
                <a:effectLst/>
                <a:latin typeface="Raleway" panose="020B0003030101060003" pitchFamily="34" charset="0"/>
                <a:ea typeface="+mn-ea"/>
                <a:cs typeface="+mn-cs"/>
              </a:rPr>
              <a:t>Suurepärased juhid teavad, kuidas vastutust tõhusalt delegeerida ja meeskonnaliikmeid konkreetsete eesmärkide saavutamiseks volitada. Delegeerimine ei ole ühekordne toiming; see hõlmab mitut etappi ja praktikat.</a:t>
            </a:r>
          </a:p>
          <a:p>
            <a:pPr eaLnBrk="1" hangingPunct="1">
              <a:spcBef>
                <a:spcPct val="0"/>
              </a:spcBef>
            </a:pPr>
            <a:endParaRPr lang="en-US" dirty="0"/>
          </a:p>
        </p:txBody>
      </p:sp>
      <p:sp>
        <p:nvSpPr>
          <p:cNvPr id="30725" name="Slide Number Placeholder 3"/>
          <p:cNvSpPr txBox="1">
            <a:spLocks noGrp="1"/>
          </p:cNvSpPr>
          <p:nvPr/>
        </p:nvSpPr>
        <p:spPr bwMode="auto">
          <a:xfrm>
            <a:off x="3884613" y="8621713"/>
            <a:ext cx="2971800"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r" eaLnBrk="1" hangingPunct="1"/>
            <a:fld id="{A7978582-C6E8-9F48-A42B-17E7DDF50260}" type="slidenum">
              <a:rPr lang="en-US" sz="1200"/>
              <a:pPr algn="r" eaLnBrk="1" hangingPunct="1"/>
              <a:t>17</a:t>
            </a:fld>
            <a:endParaRPr lang="en-US" sz="1200"/>
          </a:p>
        </p:txBody>
      </p:sp>
    </p:spTree>
    <p:extLst>
      <p:ext uri="{BB962C8B-B14F-4D97-AF65-F5344CB8AC3E}">
        <p14:creationId xmlns:p14="http://schemas.microsoft.com/office/powerpoint/2010/main" val="3670748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A7A446C6-463D-3D4E-9EAC-7D85C16E1614}" type="slidenum">
              <a:rPr lang="en-US" sz="1200"/>
              <a:pPr eaLnBrk="1" hangingPunct="1"/>
              <a:t>18</a:t>
            </a:fld>
            <a:endParaRPr lang="en-US" sz="1200"/>
          </a:p>
        </p:txBody>
      </p:sp>
      <p:sp>
        <p:nvSpPr>
          <p:cNvPr id="30723" name="Slide Image Placeholder 1"/>
          <p:cNvSpPr>
            <a:spLocks noGrp="1" noRot="1" noChangeAspect="1" noTextEdit="1"/>
          </p:cNvSpPr>
          <p:nvPr>
            <p:ph type="sldImg"/>
          </p:nvPr>
        </p:nvSpPr>
        <p:spPr>
          <a:xfrm>
            <a:off x="404813" y="681038"/>
            <a:ext cx="6048375" cy="3403600"/>
          </a:xfrm>
          <a:ln/>
        </p:spPr>
      </p:sp>
      <p:sp>
        <p:nvSpPr>
          <p:cNvPr id="3072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t" sz="1200" b="1" i="0" u="none" strike="noStrike" kern="1200" baseline="0" dirty="0">
                <a:solidFill>
                  <a:schemeClr val="tx1"/>
                </a:solidFill>
                <a:latin typeface="Arial" charset="0"/>
                <a:ea typeface="ＭＳ Ｐゴシック" charset="0"/>
                <a:cs typeface="+mn-cs"/>
              </a:rPr>
              <a:t>ESIMENE FAAS: SELGED EESMÄRGID</a:t>
            </a:r>
          </a:p>
          <a:p>
            <a:endParaRPr lang="en-US" sz="1200" b="1" i="0" u="none" strike="noStrike" kern="1200" baseline="0" dirty="0">
              <a:solidFill>
                <a:schemeClr val="tx1"/>
              </a:solidFill>
              <a:latin typeface="Arial" charset="0"/>
              <a:ea typeface="ＭＳ Ｐゴシック" charset="0"/>
              <a:cs typeface="+mn-cs"/>
            </a:endParaRPr>
          </a:p>
          <a:p>
            <a:r>
              <a:rPr lang="et" sz="1200" b="1" i="0" kern="1200" dirty="0">
                <a:solidFill>
                  <a:schemeClr val="tx1"/>
                </a:solidFill>
                <a:effectLst/>
                <a:latin typeface="Raleway" panose="020B0003030101060003" pitchFamily="34" charset="0"/>
                <a:ea typeface="+mn-ea"/>
                <a:cs typeface="+mn-cs"/>
              </a:rPr>
              <a:t>Esialgu hõlmab delegeerimine meeskonnaliikmega ülesande olemuse osas tõhusat suhtlemist. Tähelepanu keskmes on selged eesmärgid ja oodatavad tulemused.</a:t>
            </a:r>
          </a:p>
        </p:txBody>
      </p:sp>
      <p:sp>
        <p:nvSpPr>
          <p:cNvPr id="30725" name="Slide Number Placeholder 3"/>
          <p:cNvSpPr txBox="1">
            <a:spLocks noGrp="1"/>
          </p:cNvSpPr>
          <p:nvPr/>
        </p:nvSpPr>
        <p:spPr bwMode="auto">
          <a:xfrm>
            <a:off x="3884613" y="8621713"/>
            <a:ext cx="2971800"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r" eaLnBrk="1" hangingPunct="1"/>
            <a:fld id="{A7978582-C6E8-9F48-A42B-17E7DDF50260}" type="slidenum">
              <a:rPr lang="en-US" sz="1200"/>
              <a:pPr algn="r" eaLnBrk="1" hangingPunct="1"/>
              <a:t>18</a:t>
            </a:fld>
            <a:endParaRPr lang="en-US" sz="1200"/>
          </a:p>
        </p:txBody>
      </p:sp>
    </p:spTree>
    <p:extLst>
      <p:ext uri="{BB962C8B-B14F-4D97-AF65-F5344CB8AC3E}">
        <p14:creationId xmlns:p14="http://schemas.microsoft.com/office/powerpoint/2010/main" val="3998775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A7A446C6-463D-3D4E-9EAC-7D85C16E1614}" type="slidenum">
              <a:rPr lang="en-US" sz="1200"/>
              <a:pPr eaLnBrk="1" hangingPunct="1"/>
              <a:t>19</a:t>
            </a:fld>
            <a:endParaRPr lang="en-US" sz="1200"/>
          </a:p>
        </p:txBody>
      </p:sp>
      <p:sp>
        <p:nvSpPr>
          <p:cNvPr id="30723" name="Slide Image Placeholder 1"/>
          <p:cNvSpPr>
            <a:spLocks noGrp="1" noRot="1" noChangeAspect="1" noTextEdit="1"/>
          </p:cNvSpPr>
          <p:nvPr>
            <p:ph type="sldImg"/>
          </p:nvPr>
        </p:nvSpPr>
        <p:spPr>
          <a:xfrm>
            <a:off x="404813" y="681038"/>
            <a:ext cx="6048375" cy="3403600"/>
          </a:xfrm>
          <a:ln/>
        </p:spPr>
      </p:sp>
      <p:sp>
        <p:nvSpPr>
          <p:cNvPr id="3072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t" sz="1200" b="1" i="0" u="none" strike="noStrike" kern="1200" baseline="0" dirty="0">
                <a:solidFill>
                  <a:schemeClr val="tx1"/>
                </a:solidFill>
                <a:latin typeface="Arial" charset="0"/>
                <a:ea typeface="ＭＳ Ｐゴシック" charset="0"/>
                <a:cs typeface="+mn-cs"/>
              </a:rPr>
              <a:t>TEINE ETAPP: </a:t>
            </a:r>
            <a:r>
              <a:rPr lang="et" sz="1200" b="1" i="0" kern="1200" dirty="0">
                <a:solidFill>
                  <a:schemeClr val="tx1"/>
                </a:solidFill>
                <a:effectLst/>
                <a:latin typeface="Raleway" panose="020B0003030101060003" pitchFamily="34" charset="0"/>
                <a:ea typeface="+mn-ea"/>
                <a:cs typeface="+mn-cs"/>
              </a:rPr>
              <a:t>TEGEVUSKAVA KOOSTAMINE</a:t>
            </a:r>
          </a:p>
          <a:p>
            <a:r>
              <a:rPr lang="et" sz="1200" b="1" i="0" kern="1200" dirty="0">
                <a:solidFill>
                  <a:schemeClr val="tx1"/>
                </a:solidFill>
                <a:effectLst/>
                <a:latin typeface="Raleway" panose="020B0003030101060003" pitchFamily="34" charset="0"/>
                <a:ea typeface="+mn-ea"/>
                <a:cs typeface="+mn-cs"/>
              </a:rPr>
              <a:t>Delegeerimise teine etapp hõlmab ülesande täitmiseks võimalike lähenemisviiside ja konkreetsete sammude arutamise hõlbustamist.</a:t>
            </a:r>
          </a:p>
          <a:p>
            <a:br>
              <a:rPr lang="en-US" sz="1200" b="1" i="0" kern="1200" dirty="0">
                <a:solidFill>
                  <a:schemeClr val="tx1"/>
                </a:solidFill>
                <a:effectLst/>
                <a:latin typeface="Raleway" panose="020B0003030101060003" pitchFamily="34" charset="0"/>
                <a:ea typeface="+mn-ea"/>
                <a:cs typeface="+mn-cs"/>
              </a:rPr>
            </a:br>
            <a:endParaRPr lang="en-US" sz="1200" b="1" i="0" kern="1200" dirty="0">
              <a:solidFill>
                <a:schemeClr val="tx1"/>
              </a:solidFill>
              <a:effectLst/>
              <a:latin typeface="Raleway" panose="020B0003030101060003" pitchFamily="34" charset="0"/>
              <a:ea typeface="+mn-ea"/>
              <a:cs typeface="+mn-cs"/>
            </a:endParaRPr>
          </a:p>
        </p:txBody>
      </p:sp>
      <p:sp>
        <p:nvSpPr>
          <p:cNvPr id="30725" name="Slide Number Placeholder 3"/>
          <p:cNvSpPr txBox="1">
            <a:spLocks noGrp="1"/>
          </p:cNvSpPr>
          <p:nvPr/>
        </p:nvSpPr>
        <p:spPr bwMode="auto">
          <a:xfrm>
            <a:off x="3884613" y="8621713"/>
            <a:ext cx="2971800"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r" eaLnBrk="1" hangingPunct="1"/>
            <a:fld id="{A7978582-C6E8-9F48-A42B-17E7DDF50260}" type="slidenum">
              <a:rPr lang="en-US" sz="1200"/>
              <a:pPr algn="r" eaLnBrk="1" hangingPunct="1"/>
              <a:t>19</a:t>
            </a:fld>
            <a:endParaRPr lang="en-US" sz="1200"/>
          </a:p>
        </p:txBody>
      </p:sp>
    </p:spTree>
    <p:extLst>
      <p:ext uri="{BB962C8B-B14F-4D97-AF65-F5344CB8AC3E}">
        <p14:creationId xmlns:p14="http://schemas.microsoft.com/office/powerpoint/2010/main" val="2364547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 sz="1200" b="1" i="0" kern="1200" dirty="0">
                <a:solidFill>
                  <a:schemeClr val="tx1"/>
                </a:solidFill>
                <a:effectLst/>
                <a:latin typeface="Raleway" panose="020B0003030101060003" pitchFamily="34" charset="0"/>
                <a:ea typeface="+mn-ea"/>
                <a:cs typeface="+mn-cs"/>
              </a:rPr>
              <a:t>SISSEJUHATUS</a:t>
            </a:r>
          </a:p>
          <a:p>
            <a:r>
              <a:rPr lang="et" sz="1200" b="1" i="0" kern="1200" dirty="0">
                <a:solidFill>
                  <a:schemeClr val="tx1"/>
                </a:solidFill>
                <a:effectLst/>
                <a:latin typeface="Raleway" panose="020B0003030101060003" pitchFamily="34" charset="0"/>
                <a:ea typeface="+mn-ea"/>
                <a:cs typeface="+mn-cs"/>
              </a:rPr>
              <a:t>Mobilisatsioon toimub siis, kui Jumala antud visiooniga juht kaasab kristlasi igal tasandil, luues liikumise, mis viib lõpuks Kuningriigi eesmärkide saavutamiseni. Liikumine elab ja eksisteerib seni, kuni visioon on oluline või piisavalt tähtis, et inimesed oleksid motiveeritud olenemata hinnast. Liikumine on mobiilne ja liigub sinna, kus on vajadus. Organisatsioon võib tekkida siis, kui vajadused on rahuldatud ja hooldus on vajalik. Jumala plaan nõuab juhti, kes puhub trompetit, juhib teed ja hoiab liikumist visiooni suunas.</a:t>
            </a: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2</a:t>
            </a:fld>
            <a:endParaRPr lang="en-US" dirty="0"/>
          </a:p>
        </p:txBody>
      </p:sp>
    </p:spTree>
    <p:extLst>
      <p:ext uri="{BB962C8B-B14F-4D97-AF65-F5344CB8AC3E}">
        <p14:creationId xmlns:p14="http://schemas.microsoft.com/office/powerpoint/2010/main" val="3952753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A7A446C6-463D-3D4E-9EAC-7D85C16E1614}" type="slidenum">
              <a:rPr lang="en-US" sz="1200"/>
              <a:pPr eaLnBrk="1" hangingPunct="1"/>
              <a:t>20</a:t>
            </a:fld>
            <a:endParaRPr lang="en-US" sz="1200"/>
          </a:p>
        </p:txBody>
      </p:sp>
      <p:sp>
        <p:nvSpPr>
          <p:cNvPr id="30723" name="Slide Image Placeholder 1"/>
          <p:cNvSpPr>
            <a:spLocks noGrp="1" noRot="1" noChangeAspect="1" noTextEdit="1"/>
          </p:cNvSpPr>
          <p:nvPr>
            <p:ph type="sldImg"/>
          </p:nvPr>
        </p:nvSpPr>
        <p:spPr>
          <a:xfrm>
            <a:off x="404813" y="681038"/>
            <a:ext cx="6048375" cy="3403600"/>
          </a:xfrm>
          <a:ln/>
        </p:spPr>
      </p:sp>
      <p:sp>
        <p:nvSpPr>
          <p:cNvPr id="3072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t" sz="1200" b="1" i="0" u="none" strike="noStrike" kern="1200" baseline="0" dirty="0">
                <a:solidFill>
                  <a:schemeClr val="tx1"/>
                </a:solidFill>
                <a:latin typeface="Arial" charset="0"/>
                <a:ea typeface="ＭＳ Ｐゴシック" charset="0"/>
                <a:cs typeface="+mn-cs"/>
              </a:rPr>
              <a:t>KOLMAS FAAS: TOETUSE </a:t>
            </a:r>
            <a:r>
              <a:rPr lang="et" sz="1200" b="1" i="0" kern="1200" dirty="0">
                <a:solidFill>
                  <a:schemeClr val="tx1"/>
                </a:solidFill>
                <a:effectLst/>
                <a:latin typeface="Raleway" panose="020B0003030101060003" pitchFamily="34" charset="0"/>
                <a:ea typeface="+mn-ea"/>
                <a:cs typeface="+mn-cs"/>
              </a:rPr>
              <a:t>PAKKUMINE</a:t>
            </a:r>
          </a:p>
          <a:p>
            <a:endParaRPr lang="en-US" sz="1200" b="1" i="0" kern="1200" dirty="0">
              <a:solidFill>
                <a:schemeClr val="tx1"/>
              </a:solidFill>
              <a:effectLst/>
              <a:latin typeface="Raleway" panose="020B0003030101060003" pitchFamily="34" charset="0"/>
              <a:ea typeface="+mn-ea"/>
              <a:cs typeface="+mn-cs"/>
            </a:endParaRPr>
          </a:p>
          <a:p>
            <a:r>
              <a:rPr lang="et" sz="1200" b="1" i="0" kern="1200" dirty="0">
                <a:solidFill>
                  <a:schemeClr val="tx1"/>
                </a:solidFill>
                <a:effectLst/>
                <a:latin typeface="Raleway" panose="020B0003030101060003" pitchFamily="34" charset="0"/>
                <a:ea typeface="+mn-ea"/>
                <a:cs typeface="+mn-cs"/>
              </a:rPr>
              <a:t>Esialgne tähelepanu detailidele asendub seejärel taganemisega ja meeskonnaliikmele piisava vabaduse andmisega töö tegemiseks, jäädes samal ajal vajadusel kättesaadavaks. Delegeerimise oluline element on meeskonnaliikmetele autonoomia andmine otsuste langetamisel delegeeritud ülesande ulatuses.</a:t>
            </a:r>
          </a:p>
        </p:txBody>
      </p:sp>
      <p:sp>
        <p:nvSpPr>
          <p:cNvPr id="30725" name="Slide Number Placeholder 3"/>
          <p:cNvSpPr txBox="1">
            <a:spLocks noGrp="1"/>
          </p:cNvSpPr>
          <p:nvPr/>
        </p:nvSpPr>
        <p:spPr bwMode="auto">
          <a:xfrm>
            <a:off x="3884613" y="8621713"/>
            <a:ext cx="2971800"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r" eaLnBrk="1" hangingPunct="1"/>
            <a:fld id="{A7978582-C6E8-9F48-A42B-17E7DDF50260}" type="slidenum">
              <a:rPr lang="en-US" sz="1200"/>
              <a:pPr algn="r" eaLnBrk="1" hangingPunct="1"/>
              <a:t>20</a:t>
            </a:fld>
            <a:endParaRPr lang="en-US" sz="1200"/>
          </a:p>
        </p:txBody>
      </p:sp>
    </p:spTree>
    <p:extLst>
      <p:ext uri="{BB962C8B-B14F-4D97-AF65-F5344CB8AC3E}">
        <p14:creationId xmlns:p14="http://schemas.microsoft.com/office/powerpoint/2010/main" val="3969027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A7A446C6-463D-3D4E-9EAC-7D85C16E1614}" type="slidenum">
              <a:rPr lang="en-US" sz="1200"/>
              <a:pPr eaLnBrk="1" hangingPunct="1"/>
              <a:t>21</a:t>
            </a:fld>
            <a:endParaRPr lang="en-US" sz="1200"/>
          </a:p>
        </p:txBody>
      </p:sp>
      <p:sp>
        <p:nvSpPr>
          <p:cNvPr id="30723" name="Slide Image Placeholder 1"/>
          <p:cNvSpPr>
            <a:spLocks noGrp="1" noRot="1" noChangeAspect="1" noTextEdit="1"/>
          </p:cNvSpPr>
          <p:nvPr>
            <p:ph type="sldImg"/>
          </p:nvPr>
        </p:nvSpPr>
        <p:spPr>
          <a:xfrm>
            <a:off x="404813" y="681038"/>
            <a:ext cx="6048375" cy="3403600"/>
          </a:xfrm>
          <a:ln/>
        </p:spPr>
      </p:sp>
      <p:sp>
        <p:nvSpPr>
          <p:cNvPr id="3072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t" sz="1200" b="1" i="0" u="none" strike="noStrike" kern="1200" baseline="0" dirty="0">
                <a:solidFill>
                  <a:schemeClr val="tx1"/>
                </a:solidFill>
                <a:latin typeface="Arial" charset="0"/>
                <a:ea typeface="ＭＳ Ｐゴシック" charset="0"/>
                <a:cs typeface="+mn-cs"/>
              </a:rPr>
              <a:t>NELJAS FAAS: </a:t>
            </a:r>
            <a:r>
              <a:rPr lang="et" sz="1200" b="1" i="0" kern="1200" dirty="0">
                <a:solidFill>
                  <a:schemeClr val="tx1"/>
                </a:solidFill>
                <a:effectLst/>
                <a:latin typeface="Raleway" panose="020B0003030101060003" pitchFamily="34" charset="0"/>
                <a:ea typeface="+mn-ea"/>
                <a:cs typeface="+mn-cs"/>
              </a:rPr>
              <a:t>VASTUTUSE VÕTMINE</a:t>
            </a:r>
          </a:p>
          <a:p>
            <a:endParaRPr lang="en-US" sz="1200" b="1" i="0" kern="1200" dirty="0">
              <a:solidFill>
                <a:schemeClr val="tx1"/>
              </a:solidFill>
              <a:effectLst/>
              <a:latin typeface="Raleway" panose="020B0003030101060003" pitchFamily="34" charset="0"/>
              <a:ea typeface="+mn-ea"/>
              <a:cs typeface="+mn-cs"/>
            </a:endParaRPr>
          </a:p>
          <a:p>
            <a:r>
              <a:rPr lang="et" sz="1200" b="1" i="0" kern="1200" dirty="0">
                <a:solidFill>
                  <a:schemeClr val="tx1"/>
                </a:solidFill>
                <a:effectLst/>
                <a:latin typeface="Raleway" panose="020B0003030101060003" pitchFamily="34" charset="0"/>
                <a:ea typeface="+mn-ea"/>
                <a:cs typeface="+mn-cs"/>
              </a:rPr>
              <a:t>Kui meeskonnaliige ülesandega edeneb, annab ta sellest juhile aru, kes jälgib edusamme ja tagab, et ülesande täitmiseks on olemas ressursid.</a:t>
            </a:r>
          </a:p>
        </p:txBody>
      </p:sp>
      <p:sp>
        <p:nvSpPr>
          <p:cNvPr id="30725" name="Slide Number Placeholder 3"/>
          <p:cNvSpPr txBox="1">
            <a:spLocks noGrp="1"/>
          </p:cNvSpPr>
          <p:nvPr/>
        </p:nvSpPr>
        <p:spPr bwMode="auto">
          <a:xfrm>
            <a:off x="3884613" y="8621713"/>
            <a:ext cx="2971800"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r" eaLnBrk="1" hangingPunct="1"/>
            <a:fld id="{A7978582-C6E8-9F48-A42B-17E7DDF50260}" type="slidenum">
              <a:rPr lang="en-US" sz="1200"/>
              <a:pPr algn="r" eaLnBrk="1" hangingPunct="1"/>
              <a:t>21</a:t>
            </a:fld>
            <a:endParaRPr lang="en-US" sz="1200"/>
          </a:p>
        </p:txBody>
      </p:sp>
    </p:spTree>
    <p:extLst>
      <p:ext uri="{BB962C8B-B14F-4D97-AF65-F5344CB8AC3E}">
        <p14:creationId xmlns:p14="http://schemas.microsoft.com/office/powerpoint/2010/main" val="696319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4738" cy="3462338"/>
          </a:xfrm>
        </p:spPr>
      </p:sp>
      <p:sp>
        <p:nvSpPr>
          <p:cNvPr id="3" name="Notes Placeholder 2"/>
          <p:cNvSpPr>
            <a:spLocks noGrp="1"/>
          </p:cNvSpPr>
          <p:nvPr>
            <p:ph type="body" idx="1"/>
          </p:nvPr>
        </p:nvSpPr>
        <p:spPr/>
        <p:txBody>
          <a:bodyPr/>
          <a:lstStyle/>
          <a:p>
            <a:r>
              <a:rPr lang="et" sz="1200" b="1" i="0" u="none" strike="noStrike" kern="1200" baseline="0" dirty="0">
                <a:solidFill>
                  <a:schemeClr val="tx1"/>
                </a:solidFill>
                <a:latin typeface="Arial" charset="0"/>
                <a:ea typeface="ＭＳ Ｐゴシック" charset="0"/>
                <a:cs typeface="+mn-cs"/>
              </a:rPr>
              <a:t>TÖÖKOJA</a:t>
            </a:r>
          </a:p>
          <a:p>
            <a:r>
              <a:rPr lang="et" sz="1200" b="0" i="0" u="none" strike="noStrike" kern="1200" baseline="0" dirty="0">
                <a:solidFill>
                  <a:schemeClr val="tx1"/>
                </a:solidFill>
                <a:latin typeface="Arial" charset="0"/>
                <a:ea typeface="ＭＳ Ｐゴシック" charset="0"/>
                <a:cs typeface="+mn-cs"/>
              </a:rPr>
              <a:t>Hinnake ennast delegeerimise neljas etapis järgmise skaala abil. Jagage tulemusi teiste osalejatega ja arutage konkreetseid tegevusi, mida saate teha oma tõhusa delegeerimise võime suurendamiseks.</a:t>
            </a:r>
          </a:p>
          <a:p>
            <a:endParaRPr lang="en-US" sz="1200" b="0" i="0" u="none" strike="noStrike" kern="1200" baseline="0" dirty="0">
              <a:solidFill>
                <a:schemeClr val="tx1"/>
              </a:solidFill>
              <a:latin typeface="Arial" charset="0"/>
              <a:ea typeface="ＭＳ Ｐゴシック" charset="0"/>
              <a:cs typeface="+mn-cs"/>
            </a:endParaRPr>
          </a:p>
          <a:p>
            <a:pPr marL="171450" indent="-171450">
              <a:buFont typeface="Arial"/>
              <a:buChar char="•"/>
            </a:pPr>
            <a:r>
              <a:rPr lang="et" sz="1200" b="0" i="0" u="none" strike="noStrike" kern="1200" baseline="0" dirty="0">
                <a:solidFill>
                  <a:schemeClr val="tx1"/>
                </a:solidFill>
                <a:latin typeface="Arial" charset="0"/>
                <a:ea typeface="ＭＳ Ｐゴシック" charset="0"/>
                <a:cs typeface="+mn-cs"/>
              </a:rPr>
              <a:t>1 = Vajab täiustamist 2 = Keskmine 3 = Suurepärane</a:t>
            </a:r>
          </a:p>
          <a:p>
            <a:endParaRPr lang="en-US" sz="1200" b="0" i="0" u="none" strike="noStrike" kern="1200" baseline="0" dirty="0">
              <a:solidFill>
                <a:schemeClr val="tx1"/>
              </a:solidFill>
              <a:latin typeface="Arial" charset="0"/>
              <a:ea typeface="ＭＳ Ｐゴシック" charset="0"/>
              <a:cs typeface="+mn-cs"/>
            </a:endParaRPr>
          </a:p>
          <a:p>
            <a:r>
              <a:rPr lang="et" sz="1200" b="0" i="0" u="none" strike="noStrike" kern="1200" baseline="0" dirty="0">
                <a:solidFill>
                  <a:schemeClr val="tx1"/>
                </a:solidFill>
                <a:latin typeface="Arial" charset="0"/>
                <a:ea typeface="ＭＳ Ｐゴシック" charset="0"/>
                <a:cs typeface="+mn-cs"/>
              </a:rPr>
              <a:t>Esimene etapp: </a:t>
            </a:r>
            <a:r>
              <a:rPr lang="et" sz="1200" b="1" i="0" u="none" strike="noStrike" kern="1200" baseline="0" dirty="0">
                <a:solidFill>
                  <a:schemeClr val="tx1"/>
                </a:solidFill>
                <a:latin typeface="Arial" charset="0"/>
                <a:ea typeface="ＭＳ Ｐゴシック" charset="0"/>
                <a:cs typeface="+mn-cs"/>
              </a:rPr>
              <a:t>selged eesmärgid</a:t>
            </a:r>
          </a:p>
          <a:p>
            <a:r>
              <a:rPr lang="et" sz="1200" b="0" i="0" u="none" strike="noStrike" kern="1200" baseline="0" dirty="0">
                <a:solidFill>
                  <a:schemeClr val="tx1"/>
                </a:solidFill>
                <a:latin typeface="Arial" charset="0"/>
                <a:ea typeface="ＭＳ Ｐゴシック" charset="0"/>
                <a:cs typeface="+mn-cs"/>
              </a:rPr>
              <a:t>Teine etapp: </a:t>
            </a:r>
            <a:r>
              <a:rPr lang="et" sz="1200" b="1" i="0" u="none" strike="noStrike" kern="1200" baseline="0" dirty="0">
                <a:solidFill>
                  <a:schemeClr val="tx1"/>
                </a:solidFill>
                <a:latin typeface="Arial" charset="0"/>
                <a:ea typeface="ＭＳ Ｐゴシック" charset="0"/>
                <a:cs typeface="+mn-cs"/>
              </a:rPr>
              <a:t>tegevuskava</a:t>
            </a:r>
          </a:p>
          <a:p>
            <a:r>
              <a:rPr lang="et" sz="1200" b="0" i="0" u="none" strike="noStrike" kern="1200" baseline="0" dirty="0">
                <a:solidFill>
                  <a:schemeClr val="tx1"/>
                </a:solidFill>
                <a:latin typeface="Arial" charset="0"/>
                <a:ea typeface="ＭＳ Ｐゴシック" charset="0"/>
                <a:cs typeface="+mn-cs"/>
              </a:rPr>
              <a:t>Kolmas etapp: </a:t>
            </a:r>
            <a:r>
              <a:rPr lang="et" sz="1200" b="1" i="0" u="none" strike="noStrike" kern="1200" baseline="0" dirty="0">
                <a:solidFill>
                  <a:schemeClr val="tx1"/>
                </a:solidFill>
                <a:latin typeface="Arial" charset="0"/>
                <a:ea typeface="ＭＳ Ｐゴシック" charset="0"/>
                <a:cs typeface="+mn-cs"/>
              </a:rPr>
              <a:t>tugi</a:t>
            </a:r>
          </a:p>
          <a:p>
            <a:r>
              <a:rPr lang="et" sz="1200" b="0" i="0" u="none" strike="noStrike" kern="1200" baseline="0" dirty="0">
                <a:solidFill>
                  <a:schemeClr val="tx1"/>
                </a:solidFill>
                <a:latin typeface="Arial" charset="0"/>
                <a:ea typeface="ＭＳ Ｐゴシック" charset="0"/>
                <a:cs typeface="+mn-cs"/>
              </a:rPr>
              <a:t>Neljas etapp: </a:t>
            </a:r>
            <a:r>
              <a:rPr lang="et" sz="1200" b="1" i="0" u="none" strike="noStrike" kern="1200" baseline="0" dirty="0">
                <a:solidFill>
                  <a:schemeClr val="tx1"/>
                </a:solidFill>
                <a:latin typeface="Arial" charset="0"/>
                <a:ea typeface="ＭＳ Ｐゴシック" charset="0"/>
                <a:cs typeface="+mn-cs"/>
              </a:rPr>
              <a:t>vastutus</a:t>
            </a:r>
            <a:endParaRPr lang="en-US" sz="1200" b="1" dirty="0">
              <a:effectLst/>
              <a:latin typeface="Times New Roman"/>
              <a:ea typeface="Times New Roman"/>
            </a:endParaRPr>
          </a:p>
          <a:p>
            <a:endParaRPr lang="en-US" dirty="0"/>
          </a:p>
          <a:p>
            <a:r>
              <a:rPr lang="et" sz="1200" b="1" i="0" u="none" strike="noStrike" kern="1200" baseline="0" dirty="0">
                <a:solidFill>
                  <a:schemeClr val="tx1"/>
                </a:solidFill>
                <a:latin typeface="Arial" charset="0"/>
                <a:ea typeface="ＭＳ Ｐゴシック" charset="0"/>
                <a:cs typeface="+mn-cs"/>
              </a:rPr>
              <a:t>Enesehindamine </a:t>
            </a:r>
            <a:r>
              <a:rPr lang="et" sz="1200" b="0" i="0" u="none" strike="noStrike" kern="1200" baseline="0" dirty="0">
                <a:solidFill>
                  <a:schemeClr val="tx1"/>
                </a:solidFill>
                <a:latin typeface="Arial" charset="0"/>
                <a:ea typeface="ＭＳ Ｐゴシック" charset="0"/>
                <a:cs typeface="+mn-cs"/>
              </a:rPr>
              <a:t>– neljast delegeerimise etapist, kus oled sa tugevam ja kus kõige nõrgem? Milliseid samme saad astuda, et oma delegeerimisvõimet suurendada?</a:t>
            </a:r>
          </a:p>
          <a:p>
            <a:endParaRPr lang="en-US" sz="1200" b="0" i="0" u="none" strike="noStrike" kern="1200" baseline="0" dirty="0">
              <a:solidFill>
                <a:schemeClr val="tx1"/>
              </a:solidFill>
              <a:latin typeface="Arial" charset="0"/>
              <a:ea typeface="ＭＳ Ｐゴシック" charset="0"/>
              <a:cs typeface="+mn-cs"/>
            </a:endParaRPr>
          </a:p>
          <a:p>
            <a:r>
              <a:rPr lang="et" sz="1200" b="1" i="0" u="none" strike="noStrike" kern="1200" baseline="0" dirty="0">
                <a:solidFill>
                  <a:schemeClr val="tx1"/>
                </a:solidFill>
                <a:latin typeface="Arial" charset="0"/>
                <a:ea typeface="ＭＳ Ｐゴシック" charset="0"/>
                <a:cs typeface="+mn-cs"/>
              </a:rPr>
              <a:t>Isiklik rakendus </a:t>
            </a:r>
            <a:r>
              <a:rPr lang="et" sz="1200" b="0" i="0" u="none" strike="noStrike" kern="1200" baseline="0" dirty="0">
                <a:solidFill>
                  <a:schemeClr val="tx1"/>
                </a:solidFill>
                <a:latin typeface="Arial" charset="0"/>
                <a:ea typeface="ＭＳ Ｐゴシック" charset="0"/>
                <a:cs typeface="+mn-cs"/>
              </a:rPr>
              <a:t>– mõtle visioonile, mille Jumal on sulle täitmiseks andnud. Milliseid peamisi kohustusi pead teistele delegeerima? Kellele sa saad neid ülesandeid delegeerida?</a:t>
            </a:r>
            <a:endParaRPr lang="en-US" dirty="0"/>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22</a:t>
            </a:fld>
            <a:endParaRPr lang="en-US"/>
          </a:p>
        </p:txBody>
      </p:sp>
    </p:spTree>
    <p:extLst>
      <p:ext uri="{BB962C8B-B14F-4D97-AF65-F5344CB8AC3E}">
        <p14:creationId xmlns:p14="http://schemas.microsoft.com/office/powerpoint/2010/main" val="3888884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4738" cy="3462338"/>
          </a:xfrm>
        </p:spPr>
      </p:sp>
      <p:sp>
        <p:nvSpPr>
          <p:cNvPr id="3" name="Notes Placeholder 2"/>
          <p:cNvSpPr>
            <a:spLocks noGrp="1"/>
          </p:cNvSpPr>
          <p:nvPr>
            <p:ph type="body" idx="1"/>
          </p:nvPr>
        </p:nvSpPr>
        <p:spPr/>
        <p:txBody>
          <a:bodyPr/>
          <a:lstStyle/>
          <a:p>
            <a:r>
              <a:rPr lang="et" sz="1200" b="1" i="0" kern="1200" dirty="0">
                <a:solidFill>
                  <a:schemeClr val="tx1"/>
                </a:solidFill>
                <a:effectLst/>
                <a:latin typeface="Raleway" panose="020B0003030101060003" pitchFamily="34" charset="0"/>
                <a:ea typeface="+mn-ea"/>
                <a:cs typeface="+mn-cs"/>
              </a:rPr>
              <a:t>MOBILISEERIMISPROTSESS</a:t>
            </a:r>
          </a:p>
          <a:p>
            <a:br>
              <a:rPr lang="en-US" sz="1200" b="1" i="0" kern="1200" dirty="0">
                <a:solidFill>
                  <a:schemeClr val="tx1"/>
                </a:solidFill>
                <a:effectLst/>
                <a:latin typeface="Raleway" panose="020B0003030101060003" pitchFamily="34" charset="0"/>
                <a:ea typeface="+mn-ea"/>
                <a:cs typeface="+mn-cs"/>
              </a:rPr>
            </a:br>
            <a:r>
              <a:rPr lang="et" sz="1200" b="1" i="0" kern="1200" dirty="0">
                <a:solidFill>
                  <a:schemeClr val="tx1"/>
                </a:solidFill>
                <a:effectLst/>
                <a:latin typeface="Raleway" panose="020B0003030101060003" pitchFamily="34" charset="0"/>
                <a:ea typeface="+mn-ea"/>
                <a:cs typeface="+mn-cs"/>
              </a:rPr>
              <a:t>Mobilisatsioon toimub siis, kui inimesed on varustatud ja volitatud ellu viima Jumala antud visiooni, luues liikumise. Mobilisatsiooniprotsessi saab illustreerida alloleva graafikuga, mis näitab VISIOONI kõrgeimal positsioonil. Liikumise juhid on visioonile kõige lähemal olevad inimesed.</a:t>
            </a:r>
          </a:p>
          <a:p>
            <a:endParaRPr lang="en-US" sz="1200" b="1" i="0" kern="1200" dirty="0">
              <a:solidFill>
                <a:schemeClr val="tx1"/>
              </a:solidFill>
              <a:effectLst/>
              <a:latin typeface="Raleway" panose="020B0003030101060003" pitchFamily="34" charset="0"/>
              <a:ea typeface="+mn-ea"/>
              <a:cs typeface="+mn-cs"/>
            </a:endParaRPr>
          </a:p>
          <a:p>
            <a:r>
              <a:rPr lang="et" sz="1200" b="1" i="0" kern="1200" dirty="0">
                <a:solidFill>
                  <a:schemeClr val="tx1"/>
                </a:solidFill>
                <a:effectLst/>
                <a:latin typeface="Raleway" panose="020B0003030101060003" pitchFamily="34" charset="0"/>
                <a:ea typeface="+mn-ea"/>
                <a:cs typeface="+mn-cs"/>
              </a:rPr>
              <a:t>Inimesed puutuvad visiooniga kokku väljastpoolt. Alguses hõivavad nad kõige välimise ringi, justkui visiooni perifeerias. Selle faasi jooksul võivad nad olla kas lihtsalt vaatlejad või visiooni kasusaajad. Mobiliseerudes liiguvad nad kõrgemale, kasvades visiooniga seotuks. Samuti lähenevad nad visioonile, mõistavad seda paremini ja süvenevad sellesse.</a:t>
            </a:r>
          </a:p>
          <a:p>
            <a:endParaRPr lang="en-US" sz="1200" b="1" i="0" kern="1200" dirty="0">
              <a:solidFill>
                <a:schemeClr val="tx1"/>
              </a:solidFill>
              <a:effectLst/>
              <a:latin typeface="Raleway" panose="020B0003030101060003" pitchFamily="34" charset="0"/>
              <a:ea typeface="+mn-ea"/>
              <a:cs typeface="+mn-cs"/>
            </a:endParaRPr>
          </a:p>
          <a:p>
            <a:r>
              <a:rPr lang="et" sz="1200" b="1" i="0" kern="1200" dirty="0">
                <a:solidFill>
                  <a:schemeClr val="tx1"/>
                </a:solidFill>
                <a:effectLst/>
                <a:latin typeface="Raleway" panose="020B0003030101060003" pitchFamily="34" charset="0"/>
                <a:ea typeface="+mn-ea"/>
                <a:cs typeface="+mn-cs"/>
              </a:rPr>
              <a:t>Mobiliseerijast juhi roll on teenida inimesi ja edendada liikumist, heites hoogu visioonile ja mobiliseerides teisi, töötades välja strateegiaid, mis toovad inimesi visioonile lähemale.</a:t>
            </a:r>
          </a:p>
          <a:p>
            <a:r>
              <a:rPr lang="et" sz="1200" b="1" i="0" kern="1200" dirty="0">
                <a:solidFill>
                  <a:schemeClr val="tx1"/>
                </a:solidFill>
                <a:effectLst/>
                <a:latin typeface="Raleway" panose="020B0003030101060003" pitchFamily="34" charset="0"/>
                <a:ea typeface="+mn-ea"/>
                <a:cs typeface="+mn-cs"/>
              </a:rPr>
              <a:t>Vabatahtlikel põhinevas valitsusvälises organisatsioonis (MTÜ) võiks üldine mobiliseerimisprotsess välja näha selline:</a:t>
            </a: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23</a:t>
            </a:fld>
            <a:endParaRPr lang="en-US"/>
          </a:p>
        </p:txBody>
      </p:sp>
    </p:spTree>
    <p:extLst>
      <p:ext uri="{BB962C8B-B14F-4D97-AF65-F5344CB8AC3E}">
        <p14:creationId xmlns:p14="http://schemas.microsoft.com/office/powerpoint/2010/main" val="2106269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4738" cy="3462338"/>
          </a:xfrm>
        </p:spPr>
      </p:sp>
      <p:sp>
        <p:nvSpPr>
          <p:cNvPr id="3" name="Notes Placeholder 2"/>
          <p:cNvSpPr>
            <a:spLocks noGrp="1"/>
          </p:cNvSpPr>
          <p:nvPr>
            <p:ph type="body" idx="1"/>
          </p:nvPr>
        </p:nvSpPr>
        <p:spPr/>
        <p:txBody>
          <a:bodyPr/>
          <a:lstStyle/>
          <a:p>
            <a:r>
              <a:rPr lang="et" sz="1200" b="1" i="0" u="none" strike="noStrike" kern="1200" baseline="0" dirty="0">
                <a:solidFill>
                  <a:schemeClr val="tx1"/>
                </a:solidFill>
                <a:latin typeface="Arial" charset="0"/>
                <a:ea typeface="ＭＳ Ｐゴシック" charset="0"/>
                <a:cs typeface="+mn-cs"/>
              </a:rPr>
              <a:t>TÖÖKOJA</a:t>
            </a:r>
          </a:p>
          <a:p>
            <a:r>
              <a:rPr lang="et" sz="1200" b="1" i="0" kern="1200" dirty="0">
                <a:solidFill>
                  <a:schemeClr val="tx1"/>
                </a:solidFill>
                <a:effectLst/>
                <a:latin typeface="Raleway" panose="020B0003030101060003" pitchFamily="34" charset="0"/>
                <a:ea typeface="+mn-ea"/>
                <a:cs typeface="+mn-cs"/>
              </a:rPr>
              <a:t>Mõtle strateegiliselt sellele, kuidas saaksid oma meeskonda juhtida nagu dirigent juhib orkestrit.</a:t>
            </a:r>
          </a:p>
          <a:p>
            <a:r>
              <a:rPr lang="et" sz="1200" b="1" i="0" kern="1200" dirty="0">
                <a:solidFill>
                  <a:schemeClr val="tx1"/>
                </a:solidFill>
                <a:effectLst/>
                <a:latin typeface="Raleway" panose="020B0003030101060003" pitchFamily="34" charset="0"/>
                <a:ea typeface="+mn-ea"/>
                <a:cs typeface="+mn-cs"/>
              </a:rPr>
              <a:t>See on individuaalne harjutus. Hakka koostama liikumise või organisatsiooni jaoks, mida juhid, „mobilisatsiooniprotsessi“. Millised on erinevad kaasatuse tasemed? Kas on olemas süstemaatiline protsess, mis aitab inimestel liikuda ühest etapist teise? Milliseid samme pead astuma, et aidata inimestel kasvada oma kaasatuses visiooniga, mille Jumal on sulle ja su meeskonnale usaldanud?</a:t>
            </a: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24</a:t>
            </a:fld>
            <a:endParaRPr lang="en-US"/>
          </a:p>
        </p:txBody>
      </p:sp>
    </p:spTree>
    <p:extLst>
      <p:ext uri="{BB962C8B-B14F-4D97-AF65-F5344CB8AC3E}">
        <p14:creationId xmlns:p14="http://schemas.microsoft.com/office/powerpoint/2010/main" val="1140717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50F1B-6B15-EF5D-4DD6-82B5788D31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8733D-CBD1-DD1A-D345-9FC84E211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992254-F283-8745-7446-5FBBED0BECD1}"/>
              </a:ext>
            </a:extLst>
          </p:cNvPr>
          <p:cNvSpPr>
            <a:spLocks noGrp="1"/>
          </p:cNvSpPr>
          <p:nvPr>
            <p:ph type="body" idx="1"/>
          </p:nvPr>
        </p:nvSpPr>
        <p:spPr/>
        <p:txBody>
          <a:bodyPr/>
          <a:lstStyle/>
          <a:p>
            <a:r>
              <a:rPr lang="et" sz="1200" b="1" i="0" kern="1200" dirty="0">
                <a:solidFill>
                  <a:schemeClr val="tx1"/>
                </a:solidFill>
                <a:effectLst/>
                <a:latin typeface="Raleway" panose="020B0003030101060003" pitchFamily="34" charset="0"/>
                <a:ea typeface="+mn-ea"/>
                <a:cs typeface="+mn-cs"/>
              </a:rPr>
              <a:t>Autentne piibliline juht on pigem nagu orkestri dirigent. Maestro juhib muusikat, määrab tempo ja valib, milliseid instrumente rõhutada, ilma et ta peaks tingimata pilli mängima. Tulemuseks on ilus ja harmooniline muusika, mis puudutab muusiku, kuulaja ja isegi dirigendi meelt ja südant.</a:t>
            </a:r>
          </a:p>
          <a:p>
            <a:endParaRPr lang="en-US" sz="1200" b="1" i="0" kern="1200" dirty="0">
              <a:solidFill>
                <a:schemeClr val="tx1"/>
              </a:solidFill>
              <a:effectLst/>
              <a:latin typeface="Raleway" panose="020B0003030101060003" pitchFamily="34" charset="0"/>
              <a:ea typeface="+mn-ea"/>
              <a:cs typeface="+mn-cs"/>
            </a:endParaRPr>
          </a:p>
          <a:p>
            <a:pPr lvl="1" algn="l"/>
            <a:endParaRPr lang="en-US" b="0" dirty="0"/>
          </a:p>
        </p:txBody>
      </p:sp>
      <p:sp>
        <p:nvSpPr>
          <p:cNvPr id="4" name="Slide Number Placeholder 3">
            <a:extLst>
              <a:ext uri="{FF2B5EF4-FFF2-40B4-BE49-F238E27FC236}">
                <a16:creationId xmlns:a16="http://schemas.microsoft.com/office/drawing/2014/main" id="{F4B7F69A-FE35-C823-4260-43B6F5365852}"/>
              </a:ext>
            </a:extLst>
          </p:cNvPr>
          <p:cNvSpPr>
            <a:spLocks noGrp="1"/>
          </p:cNvSpPr>
          <p:nvPr>
            <p:ph type="sldNum" sz="quarter" idx="10"/>
          </p:nvPr>
        </p:nvSpPr>
        <p:spPr/>
        <p:txBody>
          <a:bodyPr/>
          <a:lstStyle/>
          <a:p>
            <a:pPr>
              <a:defRPr/>
            </a:pPr>
            <a:fld id="{488BCBAF-E4A5-4AD2-B716-6B4C1F62F17A}" type="slidenum">
              <a:rPr lang="en-US" smtClean="0"/>
              <a:pPr>
                <a:defRPr/>
              </a:pPr>
              <a:t>25</a:t>
            </a:fld>
            <a:endParaRPr lang="en-US" dirty="0"/>
          </a:p>
        </p:txBody>
      </p:sp>
    </p:spTree>
    <p:extLst>
      <p:ext uri="{BB962C8B-B14F-4D97-AF65-F5344CB8AC3E}">
        <p14:creationId xmlns:p14="http://schemas.microsoft.com/office/powerpoint/2010/main" val="102118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4738" cy="3462338"/>
          </a:xfrm>
        </p:spPr>
      </p:sp>
      <p:sp>
        <p:nvSpPr>
          <p:cNvPr id="3" name="Notes Placeholder 2"/>
          <p:cNvSpPr>
            <a:spLocks noGrp="1"/>
          </p:cNvSpPr>
          <p:nvPr>
            <p:ph type="body" idx="1"/>
          </p:nvPr>
        </p:nvSpPr>
        <p:spPr/>
        <p:txBody>
          <a:bodyPr/>
          <a:lstStyle/>
          <a:p>
            <a:r>
              <a:rPr lang="et" sz="1200" b="1" i="0" kern="1200" dirty="0">
                <a:solidFill>
                  <a:schemeClr val="tx1"/>
                </a:solidFill>
                <a:effectLst/>
                <a:latin typeface="Raleway" panose="020B0003030101060003" pitchFamily="34" charset="0"/>
                <a:ea typeface="+mn-ea"/>
                <a:cs typeface="+mn-cs"/>
              </a:rPr>
              <a:t>MITTE "ÜHEMEHE BÄND"</a:t>
            </a:r>
          </a:p>
          <a:p>
            <a:r>
              <a:rPr lang="et" sz="1200" b="1" i="0" kern="1200" dirty="0">
                <a:solidFill>
                  <a:schemeClr val="tx1"/>
                </a:solidFill>
                <a:effectLst/>
                <a:latin typeface="Raleway" panose="020B0003030101060003" pitchFamily="34" charset="0"/>
                <a:ea typeface="+mn-ea"/>
                <a:cs typeface="+mn-cs"/>
              </a:rPr>
              <a:t>Ühemeheorkestrid on meelelahutuslikud, kuid tekkivad harmooniad on piiratud, kuna muusik mängib korraga mitut pilli. Paljud kristlikud juhid on sisuliselt ühemeheorkestrid. Algkirik ei olnud aga ühemeheorkestrite paraad, vaid Jumala rahva liikumine, mis tõi Jumala riiki maa peale. Selliste juhtide nagu Peetruse ja Pauluse kirjad julgustasid ja inspireerisid kristlasi täitma Jumala nägemust oma elu kohta.</a:t>
            </a:r>
          </a:p>
          <a:p>
            <a:endParaRPr lang="en-US" sz="1200" b="1" i="0" kern="1200" dirty="0">
              <a:solidFill>
                <a:schemeClr val="tx1"/>
              </a:solidFill>
              <a:effectLst/>
              <a:latin typeface="Raleway" panose="020B0003030101060003"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3</a:t>
            </a:fld>
            <a:endParaRPr lang="en-US"/>
          </a:p>
        </p:txBody>
      </p:sp>
    </p:spTree>
    <p:extLst>
      <p:ext uri="{BB962C8B-B14F-4D97-AF65-F5344CB8AC3E}">
        <p14:creationId xmlns:p14="http://schemas.microsoft.com/office/powerpoint/2010/main" val="903017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 sz="1200" b="1" i="0" u="none" strike="noStrike" kern="1200" baseline="0" dirty="0">
                <a:solidFill>
                  <a:schemeClr val="tx1"/>
                </a:solidFill>
                <a:latin typeface="Arial" charset="0"/>
                <a:ea typeface="ＭＳ Ｐゴシック" charset="0"/>
                <a:cs typeface="+mn-cs"/>
              </a:rPr>
              <a:t>PIIBLILINE ALUS</a:t>
            </a:r>
          </a:p>
          <a:p>
            <a:r>
              <a:rPr lang="et" sz="1200" b="1" i="0" kern="1200" dirty="0">
                <a:solidFill>
                  <a:schemeClr val="tx1"/>
                </a:solidFill>
                <a:effectLst/>
                <a:latin typeface="Raleway" panose="020B0003030101060003" pitchFamily="34" charset="0"/>
                <a:ea typeface="+mn-ea"/>
                <a:cs typeface="+mn-cs"/>
              </a:rPr>
              <a:t>Piibellik juhtimise kontseptsioon ei põhine ideel staarnäitlejast, kes teeb kõike, vaid teenivast juhist, kes mobiliseerib inimesi täitma oma rolli Kristuse Ihus. Apostel Paulus selgitab:</a:t>
            </a:r>
          </a:p>
          <a:p>
            <a:endParaRPr lang="en-US" sz="1200" b="1" i="0" kern="1200" dirty="0">
              <a:solidFill>
                <a:schemeClr val="tx1"/>
              </a:solidFill>
              <a:effectLst/>
              <a:latin typeface="Raleway" panose="020B0003030101060003" pitchFamily="34" charset="0"/>
              <a:ea typeface="+mn-ea"/>
              <a:cs typeface="+mn-cs"/>
            </a:endParaRPr>
          </a:p>
          <a:p>
            <a:r>
              <a:rPr lang="et" sz="1200" b="1" i="0" kern="1200" dirty="0">
                <a:solidFill>
                  <a:schemeClr val="tx1"/>
                </a:solidFill>
                <a:effectLst/>
                <a:latin typeface="Raleway" panose="020B0003030101060003" pitchFamily="34" charset="0"/>
                <a:ea typeface="+mn-ea"/>
                <a:cs typeface="+mn-cs"/>
              </a:rPr>
              <a:t>On erinevaid ande, aga sama Vaim jagab neid. On erinevaid teenimisviise, aga sama Issand. On erinevaid väeväljendusi, aga sama Jumal tegutseb kõigis ja kõigis. Aga igaühele antakse Vaimu ilmutus ühiseks hüvanguks. – 1. Korintlastele 12:4–7</a:t>
            </a:r>
          </a:p>
          <a:p>
            <a:endParaRPr lang="en-US" sz="1200" b="0" i="0" u="none" strike="noStrike" kern="1200" baseline="0" dirty="0">
              <a:solidFill>
                <a:schemeClr val="tx1"/>
              </a:solidFill>
              <a:latin typeface="Arial" charset="0"/>
              <a:ea typeface="ＭＳ Ｐゴシック" charset="0"/>
              <a:cs typeface="+mn-cs"/>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4</a:t>
            </a:fld>
            <a:endParaRPr lang="en-US" dirty="0"/>
          </a:p>
        </p:txBody>
      </p:sp>
    </p:spTree>
    <p:extLst>
      <p:ext uri="{BB962C8B-B14F-4D97-AF65-F5344CB8AC3E}">
        <p14:creationId xmlns:p14="http://schemas.microsoft.com/office/powerpoint/2010/main" val="134325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 sz="1200" b="1" i="0" kern="1200" dirty="0">
                <a:solidFill>
                  <a:schemeClr val="tx1"/>
                </a:solidFill>
                <a:effectLst/>
                <a:latin typeface="Raleway" panose="020B0003030101060003" pitchFamily="34" charset="0"/>
                <a:ea typeface="+mn-ea"/>
                <a:cs typeface="+mn-cs"/>
              </a:rPr>
              <a:t>Autentne piibliline juht on pigem nagu orkestri dirigent. Maestro juhib muusikat, määrab tempo ja valib, milliseid instrumente rõhutada, ilma et ta peaks tingimata pilli mängima. Tulemuseks on ilus ja harmooniline muusika, mis puudutab muusiku, kuulaja ja isegi dirigendi meelt ja südant.</a:t>
            </a:r>
          </a:p>
          <a:p>
            <a:endParaRPr lang="en-US" sz="1200" b="1" i="0" kern="1200" dirty="0">
              <a:solidFill>
                <a:schemeClr val="tx1"/>
              </a:solidFill>
              <a:effectLst/>
              <a:latin typeface="Raleway" panose="020B0003030101060003" pitchFamily="34" charset="0"/>
              <a:ea typeface="+mn-ea"/>
              <a:cs typeface="+mn-cs"/>
            </a:endParaRPr>
          </a:p>
          <a:p>
            <a:pPr lvl="1" algn="l"/>
            <a:endParaRPr lang="en-US" b="0" dirty="0"/>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5</a:t>
            </a:fld>
            <a:endParaRPr lang="en-US" dirty="0"/>
          </a:p>
        </p:txBody>
      </p:sp>
    </p:spTree>
    <p:extLst>
      <p:ext uri="{BB962C8B-B14F-4D97-AF65-F5344CB8AC3E}">
        <p14:creationId xmlns:p14="http://schemas.microsoft.com/office/powerpoint/2010/main" val="3045108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81038"/>
            <a:ext cx="6048375" cy="3403600"/>
          </a:xfrm>
        </p:spPr>
      </p:sp>
      <p:sp>
        <p:nvSpPr>
          <p:cNvPr id="3" name="Notes Placeholder 2"/>
          <p:cNvSpPr>
            <a:spLocks noGrp="1"/>
          </p:cNvSpPr>
          <p:nvPr>
            <p:ph type="body" idx="1"/>
          </p:nvPr>
        </p:nvSpPr>
        <p:spPr/>
        <p:txBody>
          <a:bodyPr/>
          <a:lstStyle/>
          <a:p>
            <a:r>
              <a:rPr lang="et" sz="1200" b="1" i="0" kern="1200" dirty="0">
                <a:solidFill>
                  <a:schemeClr val="tx1"/>
                </a:solidFill>
                <a:effectLst/>
                <a:latin typeface="Raleway" panose="020B0003030101060003" pitchFamily="34" charset="0"/>
                <a:ea typeface="+mn-ea"/>
                <a:cs typeface="+mn-cs"/>
              </a:rPr>
              <a:t>NEHEMJA: MEISTERLIK MOBILISEERIJA</a:t>
            </a:r>
          </a:p>
          <a:p>
            <a:r>
              <a:rPr lang="et" sz="1200" b="1" i="0" kern="1200" dirty="0">
                <a:solidFill>
                  <a:schemeClr val="tx1"/>
                </a:solidFill>
                <a:effectLst/>
                <a:latin typeface="Raleway" panose="020B0003030101060003" pitchFamily="34" charset="0"/>
                <a:ea typeface="+mn-ea"/>
                <a:cs typeface="+mn-cs"/>
              </a:rPr>
              <a:t>Teisest kuuenda peatükini mobiliseeris Nehemja Jeruusalemma rahvast linnamüüride taastamiseks. Hävitatud linnas rõhutud inimrühm täitis ülesande, mis tundus võimatu. Nehemja mobiliseerimispraktikad sisaldavad viit juhtimistundi, mis näitavad, kuidas olla meisterlik mobiliseerija, kes viib visiooni ellu.</a:t>
            </a:r>
          </a:p>
        </p:txBody>
      </p:sp>
      <p:sp>
        <p:nvSpPr>
          <p:cNvPr id="4" name="Slide Number Placeholder 3"/>
          <p:cNvSpPr>
            <a:spLocks noGrp="1"/>
          </p:cNvSpPr>
          <p:nvPr>
            <p:ph type="sldNum" sz="quarter" idx="10"/>
          </p:nvPr>
        </p:nvSpPr>
        <p:spPr/>
        <p:txBody>
          <a:bodyPr/>
          <a:lstStyle/>
          <a:p>
            <a:pPr>
              <a:defRPr/>
            </a:pPr>
            <a:fld id="{A8D9C239-887B-6744-95A6-22DD790C309F}" type="slidenum">
              <a:rPr lang="en-US" smtClean="0"/>
              <a:pPr>
                <a:defRPr/>
              </a:pPr>
              <a:t>6</a:t>
            </a:fld>
            <a:endParaRPr lang="en-US"/>
          </a:p>
        </p:txBody>
      </p:sp>
    </p:spTree>
    <p:extLst>
      <p:ext uri="{BB962C8B-B14F-4D97-AF65-F5344CB8AC3E}">
        <p14:creationId xmlns:p14="http://schemas.microsoft.com/office/powerpoint/2010/main" val="1350954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 sz="1200" b="1" i="0" kern="1200" dirty="0">
                <a:solidFill>
                  <a:schemeClr val="tx1"/>
                </a:solidFill>
                <a:effectLst/>
                <a:latin typeface="Raleway" panose="020B0003030101060003" pitchFamily="34" charset="0"/>
                <a:ea typeface="+mn-ea"/>
                <a:cs typeface="+mn-cs"/>
              </a:rPr>
              <a:t>MOBILISEERIJAD HEITAVAD JUMALA NÄGEMUST</a:t>
            </a:r>
          </a:p>
          <a:p>
            <a:endParaRPr lang="en-US" sz="1200" b="1" i="0" kern="1200" dirty="0">
              <a:solidFill>
                <a:schemeClr val="tx1"/>
              </a:solidFill>
              <a:effectLst/>
              <a:latin typeface="Raleway" panose="020B0003030101060003" pitchFamily="34" charset="0"/>
              <a:ea typeface="+mn-ea"/>
              <a:cs typeface="+mn-cs"/>
            </a:endParaRPr>
          </a:p>
          <a:p>
            <a:r>
              <a:rPr lang="et" sz="1200" b="1" i="0" kern="1200" dirty="0">
                <a:solidFill>
                  <a:schemeClr val="tx1"/>
                </a:solidFill>
                <a:effectLst/>
                <a:latin typeface="Raleway" panose="020B0003030101060003" pitchFamily="34" charset="0"/>
                <a:ea typeface="+mn-ea"/>
                <a:cs typeface="+mn-cs"/>
              </a:rPr>
              <a:t>Siis ma ütlesin neile: „Te näete, millises hädas me oleme! Jeruusalemm on varemetes ja selle väravad on tulega põletatud. Tulge, ehitame uuesti üles Jeruusalemma müüri ja me ei jää enam häbisse!” Ma rääkisin neile ka oma Jumala heldusest minu peal ja sellest, mida kuningas mulle oli öelnud. – Nehemja 2:17–18</a:t>
            </a:r>
          </a:p>
          <a:p>
            <a:endParaRPr lang="en-US" sz="1200" b="1" i="0" kern="1200" dirty="0">
              <a:solidFill>
                <a:schemeClr val="tx1"/>
              </a:solidFill>
              <a:effectLst/>
              <a:latin typeface="Raleway" panose="020B0003030101060003" pitchFamily="34" charset="0"/>
              <a:ea typeface="+mn-ea"/>
              <a:cs typeface="+mn-cs"/>
            </a:endParaRPr>
          </a:p>
          <a:p>
            <a:r>
              <a:rPr lang="et" sz="1200" b="1" i="0" kern="1200" dirty="0">
                <a:solidFill>
                  <a:schemeClr val="tx1"/>
                </a:solidFill>
                <a:effectLst/>
                <a:latin typeface="Raleway" panose="020B0003030101060003" pitchFamily="34" charset="0"/>
                <a:ea typeface="+mn-ea"/>
                <a:cs typeface="+mn-cs"/>
              </a:rPr>
              <a:t>Nehemja pöördus rahva poole, näidates neile selgelt vajadust, lagunenud müüre ja eelistatavamat tulevikku – taastatud linna. Ta juhtis tähelepanu ka sellele, et nägemus ei olnud tema idee, vaid Jumala nägemus. Suured juhid edastavad nägemust tõhusalt, selgitavad vajadust ja kutsuvad inimesi üles kuuletuma Jumala nägemusele, et aidata Jumala riiki maa peale tuua.</a:t>
            </a: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7</a:t>
            </a:fld>
            <a:endParaRPr lang="en-US" dirty="0"/>
          </a:p>
        </p:txBody>
      </p:sp>
    </p:spTree>
    <p:extLst>
      <p:ext uri="{BB962C8B-B14F-4D97-AF65-F5344CB8AC3E}">
        <p14:creationId xmlns:p14="http://schemas.microsoft.com/office/powerpoint/2010/main" val="2724900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 sz="1200" b="1" i="0" kern="1200" dirty="0">
                <a:solidFill>
                  <a:schemeClr val="tx1"/>
                </a:solidFill>
                <a:effectLst/>
                <a:latin typeface="Raleway" panose="020B0003030101060003" pitchFamily="34" charset="0"/>
                <a:ea typeface="+mn-ea"/>
                <a:cs typeface="+mn-cs"/>
              </a:rPr>
              <a:t>Mobiliseerijad jagavad vastutust</a:t>
            </a:r>
          </a:p>
          <a:p>
            <a:r>
              <a:rPr lang="et" sz="1200" b="1" i="0" kern="1200" dirty="0">
                <a:solidFill>
                  <a:schemeClr val="tx1"/>
                </a:solidFill>
                <a:effectLst/>
                <a:latin typeface="Raleway" panose="020B0003030101060003" pitchFamily="34" charset="0"/>
                <a:ea typeface="+mn-ea"/>
                <a:cs typeface="+mn-cs"/>
              </a:rPr>
              <a:t>...Hobuvärava kohal parandasid preestrid, igaüks oma maja ees. Nende kõrval parandas </a:t>
            </a:r>
            <a:r>
              <a:rPr lang="et" sz="1200" b="1" i="0" kern="1200" dirty="0" err="1">
                <a:solidFill>
                  <a:schemeClr val="tx1"/>
                </a:solidFill>
                <a:effectLst/>
                <a:latin typeface="Raleway" panose="020B0003030101060003" pitchFamily="34" charset="0"/>
                <a:ea typeface="+mn-ea"/>
                <a:cs typeface="+mn-cs"/>
              </a:rPr>
              <a:t>Immeri poeg Saadok oma maja vastas...</a:t>
            </a:r>
          </a:p>
          <a:p>
            <a:r>
              <a:rPr lang="et" sz="1200" b="1" i="0" kern="1200" dirty="0">
                <a:solidFill>
                  <a:schemeClr val="tx1"/>
                </a:solidFill>
                <a:effectLst/>
                <a:latin typeface="Raleway" panose="020B0003030101060003" pitchFamily="34" charset="0"/>
                <a:ea typeface="+mn-ea"/>
                <a:cs typeface="+mn-cs"/>
              </a:rPr>
              <a:t>—Nehemja 3:28–29</a:t>
            </a:r>
          </a:p>
          <a:p>
            <a:endParaRPr lang="en-US" sz="1200" b="1" i="0" kern="1200" dirty="0">
              <a:solidFill>
                <a:schemeClr val="tx1"/>
              </a:solidFill>
              <a:effectLst/>
              <a:latin typeface="Raleway" panose="020B0003030101060003" pitchFamily="34" charset="0"/>
              <a:ea typeface="+mn-ea"/>
              <a:cs typeface="+mn-cs"/>
            </a:endParaRPr>
          </a:p>
          <a:p>
            <a:r>
              <a:rPr lang="et" sz="1200" b="1" i="0" kern="1200" dirty="0">
                <a:solidFill>
                  <a:schemeClr val="tx1"/>
                </a:solidFill>
                <a:effectLst/>
                <a:latin typeface="Raleway" panose="020B0003030101060003" pitchFamily="34" charset="0"/>
                <a:ea typeface="+mn-ea"/>
                <a:cs typeface="+mn-cs"/>
              </a:rPr>
              <a:t>Nehemja jagas töö hallatavateks osadeks ja andis inimestele projekti eest isikliku vastutuse. Andes igale perele ülesandeks oma kodude kõrval asuva müüri ümber ehitada, andis ta igaühele neist isikliku panuse müüride taastamises.</a:t>
            </a: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8</a:t>
            </a:fld>
            <a:endParaRPr lang="en-US" dirty="0"/>
          </a:p>
        </p:txBody>
      </p:sp>
    </p:spTree>
    <p:extLst>
      <p:ext uri="{BB962C8B-B14F-4D97-AF65-F5344CB8AC3E}">
        <p14:creationId xmlns:p14="http://schemas.microsoft.com/office/powerpoint/2010/main" val="444285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 sz="1200" b="1" i="0" kern="1200" dirty="0">
                <a:solidFill>
                  <a:schemeClr val="tx1"/>
                </a:solidFill>
                <a:effectLst/>
                <a:latin typeface="Raleway" panose="020B0003030101060003" pitchFamily="34" charset="0"/>
                <a:ea typeface="+mn-ea"/>
                <a:cs typeface="+mn-cs"/>
              </a:rPr>
              <a:t>MOBILISEERIJAD JULGUSTAVAD INIMESI TAKISTUSTEGA SILMIKULE PÕGENEMISEL</a:t>
            </a:r>
          </a:p>
          <a:p>
            <a:endParaRPr lang="en-US" sz="1200" b="1" i="0" kern="1200" dirty="0">
              <a:solidFill>
                <a:schemeClr val="tx1"/>
              </a:solidFill>
              <a:effectLst/>
              <a:latin typeface="Raleway" panose="020B0003030101060003" pitchFamily="34" charset="0"/>
              <a:ea typeface="+mn-ea"/>
              <a:cs typeface="+mn-cs"/>
            </a:endParaRPr>
          </a:p>
          <a:p>
            <a:r>
              <a:rPr lang="et" sz="1200" b="1" i="0" kern="1200" dirty="0">
                <a:solidFill>
                  <a:schemeClr val="tx1"/>
                </a:solidFill>
                <a:effectLst/>
                <a:latin typeface="Raleway" panose="020B0003030101060003" pitchFamily="34" charset="0"/>
                <a:ea typeface="+mn-ea"/>
                <a:cs typeface="+mn-cs"/>
              </a:rPr>
              <a:t>Pärast seda, kui ma olin kõik üle vaadanud, tõusin püsti ja ütlesin ülikutele, ametnikele ja ülejäänud rahvale: „Ärge kartke neid! Pidage meeles suurt ja kardetavat Issandat ning võidelge oma vendade, poegade ja tütarde, naiste ja kodude eest!” – Nehemja 4:14</a:t>
            </a:r>
          </a:p>
          <a:p>
            <a:endParaRPr lang="en-US" sz="1200" b="1" i="0" kern="1200" dirty="0">
              <a:solidFill>
                <a:schemeClr val="tx1"/>
              </a:solidFill>
              <a:effectLst/>
              <a:latin typeface="Raleway" panose="020B0003030101060003" pitchFamily="34" charset="0"/>
              <a:ea typeface="+mn-ea"/>
              <a:cs typeface="+mn-cs"/>
            </a:endParaRPr>
          </a:p>
          <a:p>
            <a:pPr lvl="1"/>
            <a:endParaRPr lang="en-US" sz="1200" b="0" i="0" u="none" strike="noStrike" kern="1200" baseline="0" dirty="0">
              <a:solidFill>
                <a:schemeClr val="tx1"/>
              </a:solidFill>
              <a:latin typeface="Arial" charset="0"/>
              <a:ea typeface="ＭＳ Ｐゴシック" charset="0"/>
              <a:cs typeface="+mn-cs"/>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9</a:t>
            </a:fld>
            <a:endParaRPr lang="en-US" dirty="0"/>
          </a:p>
        </p:txBody>
      </p:sp>
    </p:spTree>
    <p:extLst>
      <p:ext uri="{BB962C8B-B14F-4D97-AF65-F5344CB8AC3E}">
        <p14:creationId xmlns:p14="http://schemas.microsoft.com/office/powerpoint/2010/main" val="4273246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383B06-31E1-754F-B92E-55A5557E52C8}"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60033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383B06-31E1-754F-B92E-55A5557E52C8}"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6005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383B06-31E1-754F-B92E-55A5557E52C8}"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02719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1" name="Title 10"/>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383B06-31E1-754F-B92E-55A5557E52C8}"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95336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383B06-31E1-754F-B92E-55A5557E52C8}"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82487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383B06-31E1-754F-B92E-55A5557E52C8}"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60617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383B06-31E1-754F-B92E-55A5557E52C8}" type="datetimeFigureOut">
              <a:rPr lang="en-US" smtClean="0"/>
              <a:t>8/27/2025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10042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383B06-31E1-754F-B92E-55A5557E52C8}" type="datetimeFigureOut">
              <a:rPr lang="en-US" smtClean="0"/>
              <a:t>8/27/2025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64061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83B06-31E1-754F-B92E-55A5557E52C8}" type="datetimeFigureOut">
              <a:rPr lang="en-US" smtClean="0"/>
              <a:t>8/27/2025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439622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383B06-31E1-754F-B92E-55A5557E52C8}"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3283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383B06-31E1-754F-B92E-55A5557E52C8}"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153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C383B06-31E1-754F-B92E-55A5557E52C8}" type="datetimeFigureOut">
              <a:rPr lang="en-US" smtClean="0"/>
              <a:t>8/27/2025</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7BF607B-CFEC-624C-BDA8-BCB40B22F743}" type="slidenum">
              <a:rPr lang="en-US" smtClean="0"/>
              <a:t>‹#›</a:t>
            </a:fld>
            <a:endParaRPr lang="en-US"/>
          </a:p>
        </p:txBody>
      </p:sp>
    </p:spTree>
    <p:extLst>
      <p:ext uri="{BB962C8B-B14F-4D97-AF65-F5344CB8AC3E}">
        <p14:creationId xmlns:p14="http://schemas.microsoft.com/office/powerpoint/2010/main" val="17459282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Raleway" panose="020B00030301010600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Raleway" panose="020B00030301010600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Raleway" panose="020B00030301010600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Raleway" panose="020B00030301010600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0363"/>
            <a:ext cx="9144000" cy="6093619"/>
          </a:xfrm>
          <a:prstGeom prst="rect">
            <a:avLst/>
          </a:prstGeom>
        </p:spPr>
      </p:pic>
      <p:pic>
        <p:nvPicPr>
          <p:cNvPr id="7" name="Picture 6"/>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478582" y="1011030"/>
            <a:ext cx="914608" cy="106704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09041" y="2976447"/>
            <a:ext cx="914608" cy="1067043"/>
          </a:xfrm>
          <a:prstGeom prst="rect">
            <a:avLst/>
          </a:prstGeom>
        </p:spPr>
      </p:pic>
      <p:sp>
        <p:nvSpPr>
          <p:cNvPr id="17" name="TextBox 16"/>
          <p:cNvSpPr txBox="1"/>
          <p:nvPr/>
        </p:nvSpPr>
        <p:spPr>
          <a:xfrm>
            <a:off x="108466" y="682520"/>
            <a:ext cx="8087470" cy="1631472"/>
          </a:xfrm>
          <a:prstGeom prst="rect">
            <a:avLst/>
          </a:prstGeom>
          <a:noFill/>
        </p:spPr>
        <p:txBody>
          <a:bodyPr wrap="square" lIns="91440" tIns="45720" rIns="91440" bIns="45720" rtlCol="0" anchor="t">
            <a:spAutoFit/>
          </a:bodyPr>
          <a:lstStyle/>
          <a:p>
            <a:pPr>
              <a:lnSpc>
                <a:spcPts val="6000"/>
              </a:lnSpc>
            </a:pPr>
            <a:r>
              <a:rPr lang="et" sz="6600" dirty="0">
                <a:solidFill>
                  <a:schemeClr val="bg1"/>
                </a:solidFill>
                <a:latin typeface="Arial"/>
                <a:cs typeface="Arial"/>
              </a:rPr>
              <a:t>INIMESTE </a:t>
            </a:r>
            <a:endParaRPr lang="en-US" sz="6600" dirty="0">
              <a:solidFill>
                <a:schemeClr val="bg1"/>
              </a:solidFill>
              <a:latin typeface="Arial"/>
              <a:cs typeface="Arial"/>
            </a:endParaRPr>
          </a:p>
          <a:p>
            <a:pPr>
              <a:lnSpc>
                <a:spcPts val="6000"/>
              </a:lnSpc>
            </a:pPr>
            <a:r>
              <a:rPr lang="et" sz="6600" dirty="0">
                <a:solidFill>
                  <a:schemeClr val="bg1"/>
                </a:solidFill>
                <a:latin typeface="Arial"/>
                <a:cs typeface="Arial"/>
              </a:rPr>
              <a:t>MOBILISEERIMINE</a:t>
            </a:r>
            <a:endParaRPr lang="en-US" sz="6600" dirty="0">
              <a:solidFill>
                <a:schemeClr val="bg1"/>
              </a:solidFill>
              <a:latin typeface="Arial"/>
              <a:cs typeface="Arial"/>
            </a:endParaRPr>
          </a:p>
        </p:txBody>
      </p:sp>
      <p:sp>
        <p:nvSpPr>
          <p:cNvPr id="3" name="TextBox 2">
            <a:extLst>
              <a:ext uri="{FF2B5EF4-FFF2-40B4-BE49-F238E27FC236}">
                <a16:creationId xmlns:a16="http://schemas.microsoft.com/office/drawing/2014/main" id="{B8C0CCF2-BE21-A94D-9C8D-DBA23DC82534}"/>
              </a:ext>
            </a:extLst>
          </p:cNvPr>
          <p:cNvSpPr txBox="1"/>
          <p:nvPr/>
        </p:nvSpPr>
        <p:spPr>
          <a:xfrm>
            <a:off x="108466" y="2396936"/>
            <a:ext cx="9144000" cy="584775"/>
          </a:xfrm>
          <a:prstGeom prst="rect">
            <a:avLst/>
          </a:prstGeom>
          <a:noFill/>
        </p:spPr>
        <p:txBody>
          <a:bodyPr wrap="square" rtlCol="0">
            <a:spAutoFit/>
          </a:bodyPr>
          <a:lstStyle/>
          <a:p>
            <a:r>
              <a:rPr lang="et" sz="3200" dirty="0">
                <a:solidFill>
                  <a:schemeClr val="bg1"/>
                </a:solidFill>
                <a:latin typeface="Source Sans Pro" panose="020B0503030403020204" pitchFamily="34" charset="0"/>
              </a:rPr>
              <a:t>JUMALA KUNINGRIIGI EDENDAMINE</a:t>
            </a:r>
          </a:p>
        </p:txBody>
      </p:sp>
    </p:spTree>
    <p:extLst>
      <p:ext uri="{BB962C8B-B14F-4D97-AF65-F5344CB8AC3E}">
        <p14:creationId xmlns:p14="http://schemas.microsoft.com/office/powerpoint/2010/main" val="3091657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2137" y="2756382"/>
            <a:ext cx="8516653" cy="954107"/>
          </a:xfrm>
          <a:prstGeom prst="rect">
            <a:avLst/>
          </a:prstGeom>
        </p:spPr>
        <p:txBody>
          <a:bodyPr wrap="square">
            <a:spAutoFit/>
          </a:bodyPr>
          <a:lstStyle/>
          <a:p>
            <a:pPr algn="r"/>
            <a:r>
              <a:rPr lang="et" sz="2800" b="0" dirty="0">
                <a:solidFill>
                  <a:schemeClr val="bg2">
                    <a:lumMod val="25000"/>
                  </a:schemeClr>
                </a:solidFill>
                <a:latin typeface="Source Sans Pro" panose="020B0503030403020204" pitchFamily="34" charset="0"/>
                <a:ea typeface="Source Sans Pro" panose="020B0503030403020204" pitchFamily="34" charset="0"/>
              </a:rPr>
              <a:t>Meie Jumal võitleb meie eest! </a:t>
            </a:r>
            <a:br>
              <a:rPr lang="en-US" sz="2800" b="0" dirty="0">
                <a:solidFill>
                  <a:schemeClr val="bg2">
                    <a:lumMod val="25000"/>
                  </a:schemeClr>
                </a:solidFill>
                <a:latin typeface="Source Sans Pro" panose="020B0503030403020204" pitchFamily="34" charset="0"/>
                <a:ea typeface="Source Sans Pro" panose="020B0503030403020204" pitchFamily="34" charset="0"/>
              </a:rPr>
            </a:br>
            <a:r>
              <a:rPr lang="et" sz="2800" b="0" dirty="0">
                <a:solidFill>
                  <a:schemeClr val="bg2">
                    <a:lumMod val="25000"/>
                  </a:schemeClr>
                </a:solidFill>
                <a:latin typeface="Source Sans Pro" panose="020B0503030403020204" pitchFamily="34" charset="0"/>
                <a:ea typeface="Source Sans Pro" panose="020B0503030403020204" pitchFamily="34" charset="0"/>
              </a:rPr>
              <a:t>Nehemja 4:20</a:t>
            </a:r>
          </a:p>
        </p:txBody>
      </p:sp>
      <p:sp>
        <p:nvSpPr>
          <p:cNvPr id="9" name="Rectangle 8"/>
          <p:cNvSpPr/>
          <p:nvPr/>
        </p:nvSpPr>
        <p:spPr>
          <a:xfrm>
            <a:off x="3112624" y="924674"/>
            <a:ext cx="6031376" cy="7540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10" name="Title 3">
            <a:extLst>
              <a:ext uri="{FF2B5EF4-FFF2-40B4-BE49-F238E27FC236}">
                <a16:creationId xmlns:a16="http://schemas.microsoft.com/office/drawing/2014/main" id="{AB720AF8-BE38-E443-A488-6490B5098712}"/>
              </a:ext>
            </a:extLst>
          </p:cNvPr>
          <p:cNvSpPr txBox="1">
            <a:spLocks/>
          </p:cNvSpPr>
          <p:nvPr/>
        </p:nvSpPr>
        <p:spPr>
          <a:xfrm>
            <a:off x="644872" y="84538"/>
            <a:ext cx="8253918" cy="2476079"/>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auto">
              <a:spcAft>
                <a:spcPts val="0"/>
              </a:spcAft>
            </a:pPr>
            <a:r>
              <a:rPr lang="et" dirty="0">
                <a:solidFill>
                  <a:schemeClr val="bg2">
                    <a:lumMod val="25000"/>
                  </a:schemeClr>
                </a:solidFill>
                <a:latin typeface="Raleway" panose="020B0003030101060003" pitchFamily="34" charset="0"/>
              </a:rPr>
              <a:t>MOBILISEERIJAD JULGUSTAVAD </a:t>
            </a:r>
            <a:br>
              <a:rPr lang="en-US" dirty="0">
                <a:solidFill>
                  <a:schemeClr val="bg2">
                    <a:lumMod val="25000"/>
                  </a:schemeClr>
                </a:solidFill>
                <a:latin typeface="Raleway" panose="020B0003030101060003" pitchFamily="34" charset="0"/>
              </a:rPr>
            </a:br>
            <a:r>
              <a:rPr lang="et" dirty="0">
                <a:solidFill>
                  <a:schemeClr val="bg2">
                    <a:lumMod val="25000"/>
                  </a:schemeClr>
                </a:solidFill>
                <a:latin typeface="Raleway" panose="020B0003030101060003" pitchFamily="34" charset="0"/>
              </a:rPr>
              <a:t>INIMESI</a:t>
            </a:r>
            <a:endParaRPr lang="en-US" sz="2700" dirty="0">
              <a:solidFill>
                <a:schemeClr val="bg2">
                  <a:lumMod val="25000"/>
                </a:schemeClr>
              </a:solidFill>
              <a:latin typeface="Raleway" panose="020B0003030101060003" pitchFamily="34" charset="0"/>
            </a:endParaRPr>
          </a:p>
        </p:txBody>
      </p:sp>
    </p:spTree>
    <p:extLst>
      <p:ext uri="{BB962C8B-B14F-4D97-AF65-F5344CB8AC3E}">
        <p14:creationId xmlns:p14="http://schemas.microsoft.com/office/powerpoint/2010/main" val="1354831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latin typeface="Raleway" panose="020B0003030101060003" pitchFamily="34" charset="0"/>
            </a:endParaRPr>
          </a:p>
        </p:txBody>
      </p:sp>
      <p:sp>
        <p:nvSpPr>
          <p:cNvPr id="8" name="Rectangle 7"/>
          <p:cNvSpPr/>
          <p:nvPr/>
        </p:nvSpPr>
        <p:spPr>
          <a:xfrm>
            <a:off x="518614" y="2308487"/>
            <a:ext cx="8380175" cy="1815882"/>
          </a:xfrm>
          <a:prstGeom prst="rect">
            <a:avLst/>
          </a:prstGeom>
        </p:spPr>
        <p:txBody>
          <a:bodyPr wrap="square">
            <a:spAutoFit/>
          </a:bodyPr>
          <a:lstStyle/>
          <a:p>
            <a:pPr algn="r"/>
            <a:r>
              <a:rPr lang="et" sz="28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Ei mina ega mu vennad, mehed ega minuga kaasas olnud valvurid võtnud riideid seljast; igaühel oli oma relv, </a:t>
            </a:r>
            <a:br>
              <a:rPr lang="en-US" sz="28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br>
            <a:r>
              <a:rPr lang="et" sz="28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isegi kui ta vett otsis.</a:t>
            </a:r>
          </a:p>
          <a:p>
            <a:pPr algn="r"/>
            <a:r>
              <a:rPr lang="et" sz="28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Nehemja 4:23</a:t>
            </a:r>
          </a:p>
        </p:txBody>
      </p:sp>
      <p:sp>
        <p:nvSpPr>
          <p:cNvPr id="11" name="Rectangle 10"/>
          <p:cNvSpPr/>
          <p:nvPr/>
        </p:nvSpPr>
        <p:spPr>
          <a:xfrm>
            <a:off x="355576" y="1292949"/>
            <a:ext cx="8788425" cy="7844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9454" y="87974"/>
            <a:ext cx="8908244" cy="2077576"/>
          </a:xfrm>
        </p:spPr>
        <p:txBody>
          <a:bodyPr>
            <a:normAutofit/>
          </a:bodyPr>
          <a:lstStyle/>
          <a:p>
            <a:pPr algn="r"/>
            <a:r>
              <a:rPr lang="et" b="1" dirty="0">
                <a:solidFill>
                  <a:schemeClr val="bg1"/>
                </a:solidFill>
                <a:latin typeface="Arial" panose="020B0604020202020204" pitchFamily="34" charset="0"/>
                <a:cs typeface="Arial" panose="020B0604020202020204" pitchFamily="34" charset="0"/>
              </a:rPr>
              <a:t>MOBILISEERIJAD </a:t>
            </a:r>
            <a:br>
              <a:rPr lang="en-US" b="1" dirty="0">
                <a:solidFill>
                  <a:schemeClr val="bg1"/>
                </a:solidFill>
                <a:latin typeface="Arial" panose="020B0604020202020204" pitchFamily="34" charset="0"/>
                <a:cs typeface="Arial" panose="020B0604020202020204" pitchFamily="34" charset="0"/>
              </a:rPr>
            </a:br>
            <a:r>
              <a:rPr lang="et" b="1" dirty="0">
                <a:solidFill>
                  <a:schemeClr val="bg1"/>
                </a:solidFill>
                <a:latin typeface="Arial" panose="020B0604020202020204" pitchFamily="34" charset="0"/>
                <a:cs typeface="Arial" panose="020B0604020202020204" pitchFamily="34" charset="0"/>
              </a:rPr>
              <a:t>JUHIVAD EESKUJUGA</a:t>
            </a:r>
            <a:endParaRPr lang="en-US" sz="2700" dirty="0">
              <a:solidFill>
                <a:schemeClr val="bg1"/>
              </a:solidFill>
              <a:latin typeface="Arial" panose="020B0604020202020204" pitchFamily="34" charset="0"/>
              <a:cs typeface="Arial" panose="020B0604020202020204" pitchFamily="34" charset="0"/>
            </a:endParaRPr>
          </a:p>
        </p:txBody>
      </p:sp>
      <p:sp>
        <p:nvSpPr>
          <p:cNvPr id="9" name="Title 3">
            <a:extLst>
              <a:ext uri="{FF2B5EF4-FFF2-40B4-BE49-F238E27FC236}">
                <a16:creationId xmlns:a16="http://schemas.microsoft.com/office/drawing/2014/main" id="{AB720AF8-BE38-E443-A488-6490B5098712}"/>
              </a:ext>
            </a:extLst>
          </p:cNvPr>
          <p:cNvSpPr txBox="1">
            <a:spLocks/>
          </p:cNvSpPr>
          <p:nvPr/>
        </p:nvSpPr>
        <p:spPr>
          <a:xfrm>
            <a:off x="682388" y="4272709"/>
            <a:ext cx="8325134" cy="7224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auto">
              <a:spcAft>
                <a:spcPts val="0"/>
              </a:spcAft>
            </a:pPr>
            <a:r>
              <a:rPr lang="et" sz="3200" b="1" i="1" dirty="0">
                <a:solidFill>
                  <a:schemeClr val="bg1"/>
                </a:solidFill>
                <a:latin typeface="Arial" panose="020B0604020202020204" pitchFamily="34" charset="0"/>
                <a:cs typeface="Arial" panose="020B0604020202020204" pitchFamily="34" charset="0"/>
              </a:rPr>
              <a:t>ISIKLIK KAASATUS</a:t>
            </a:r>
            <a:endParaRPr lang="en-US" sz="3200" b="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358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04947" y="1064520"/>
            <a:ext cx="8339053" cy="7933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1171" y="-248780"/>
            <a:ext cx="8899961" cy="2215759"/>
          </a:xfrm>
        </p:spPr>
        <p:txBody>
          <a:bodyPr>
            <a:normAutofit/>
          </a:bodyPr>
          <a:lstStyle/>
          <a:p>
            <a:pPr algn="r"/>
            <a:r>
              <a:rPr lang="et" b="1" dirty="0">
                <a:solidFill>
                  <a:schemeClr val="bg2">
                    <a:lumMod val="25000"/>
                  </a:schemeClr>
                </a:solidFill>
                <a:latin typeface="Raleway" panose="020B0503030101060003" pitchFamily="34" charset="0"/>
              </a:rPr>
              <a:t>MOBILISEERIJAD </a:t>
            </a:r>
            <a:br>
              <a:rPr lang="en-US" b="1" dirty="0">
                <a:solidFill>
                  <a:schemeClr val="bg2">
                    <a:lumMod val="25000"/>
                  </a:schemeClr>
                </a:solidFill>
                <a:latin typeface="Raleway" panose="020B0503030101060003" pitchFamily="34" charset="0"/>
              </a:rPr>
            </a:br>
            <a:r>
              <a:rPr lang="et" b="1" dirty="0">
                <a:solidFill>
                  <a:schemeClr val="bg2">
                    <a:lumMod val="25000"/>
                  </a:schemeClr>
                </a:solidFill>
                <a:latin typeface="Raleway" panose="020B0503030101060003" pitchFamily="34" charset="0"/>
              </a:rPr>
              <a:t>JUHIVAD EESKUJUGA</a:t>
            </a:r>
            <a:endParaRPr lang="en-US" sz="2700" dirty="0">
              <a:solidFill>
                <a:schemeClr val="bg2">
                  <a:lumMod val="25000"/>
                </a:schemeClr>
              </a:solidFill>
              <a:latin typeface="Raleway" panose="020B0503030101060003" pitchFamily="34" charset="0"/>
            </a:endParaRPr>
          </a:p>
        </p:txBody>
      </p:sp>
      <p:sp>
        <p:nvSpPr>
          <p:cNvPr id="8" name="Rectangle 7"/>
          <p:cNvSpPr/>
          <p:nvPr/>
        </p:nvSpPr>
        <p:spPr>
          <a:xfrm>
            <a:off x="382137" y="2142229"/>
            <a:ext cx="8516653" cy="1815882"/>
          </a:xfrm>
          <a:prstGeom prst="rect">
            <a:avLst/>
          </a:prstGeom>
        </p:spPr>
        <p:txBody>
          <a:bodyPr wrap="square">
            <a:spAutoFit/>
          </a:bodyPr>
          <a:lstStyle/>
          <a:p>
            <a:pPr algn="r"/>
            <a:r>
              <a:rPr lang="et" sz="2800" b="0" dirty="0">
                <a:solidFill>
                  <a:schemeClr val="bg2">
                    <a:lumMod val="25000"/>
                  </a:schemeClr>
                </a:solidFill>
                <a:latin typeface="Source Sans Pro" panose="020B0503030403020204" pitchFamily="34" charset="0"/>
                <a:ea typeface="Source Sans Pro" panose="020B0503030403020204" pitchFamily="34" charset="0"/>
              </a:rPr>
              <a:t>...ei mina ega mu vennad söönud maavalitsejale määratud toitu. Selle asemel pühendusin ma selle müüri tööle. Kõik mu mehed olid sinna tööle kogunenud; me ei omandanud mingit maad. Nehemja 5:14–16</a:t>
            </a:r>
          </a:p>
        </p:txBody>
      </p:sp>
      <p:sp>
        <p:nvSpPr>
          <p:cNvPr id="6" name="Title 3">
            <a:extLst>
              <a:ext uri="{FF2B5EF4-FFF2-40B4-BE49-F238E27FC236}">
                <a16:creationId xmlns:a16="http://schemas.microsoft.com/office/drawing/2014/main" id="{AB720AF8-BE38-E443-A488-6490B5098712}"/>
              </a:ext>
            </a:extLst>
          </p:cNvPr>
          <p:cNvSpPr txBox="1">
            <a:spLocks/>
          </p:cNvSpPr>
          <p:nvPr/>
        </p:nvSpPr>
        <p:spPr>
          <a:xfrm>
            <a:off x="682837" y="4307404"/>
            <a:ext cx="8325134" cy="7224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auto">
              <a:spcAft>
                <a:spcPts val="0"/>
              </a:spcAft>
            </a:pPr>
            <a:r>
              <a:rPr lang="et" sz="3200" b="1" i="1" dirty="0">
                <a:solidFill>
                  <a:schemeClr val="bg2">
                    <a:lumMod val="25000"/>
                  </a:schemeClr>
                </a:solidFill>
                <a:latin typeface="Raleway" panose="020B0503030101060003" pitchFamily="34" charset="0"/>
              </a:rPr>
              <a:t>MAKSA HINDA</a:t>
            </a:r>
            <a:endParaRPr lang="en-US" sz="3200" b="0" i="1" dirty="0">
              <a:solidFill>
                <a:schemeClr val="bg2">
                  <a:lumMod val="25000"/>
                </a:schemeClr>
              </a:solidFill>
              <a:latin typeface="Raleway" panose="020B0503030101060003" pitchFamily="34" charset="0"/>
            </a:endParaRPr>
          </a:p>
        </p:txBody>
      </p:sp>
    </p:spTree>
    <p:extLst>
      <p:ext uri="{BB962C8B-B14F-4D97-AF65-F5344CB8AC3E}">
        <p14:creationId xmlns:p14="http://schemas.microsoft.com/office/powerpoint/2010/main" val="3002727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latin typeface="Raleway" panose="020B0003030101060003" pitchFamily="34" charset="0"/>
            </a:endParaRPr>
          </a:p>
        </p:txBody>
      </p:sp>
      <p:sp>
        <p:nvSpPr>
          <p:cNvPr id="8" name="Rectangle 7"/>
          <p:cNvSpPr/>
          <p:nvPr/>
        </p:nvSpPr>
        <p:spPr>
          <a:xfrm>
            <a:off x="1464849" y="2308487"/>
            <a:ext cx="7433940" cy="1384995"/>
          </a:xfrm>
          <a:prstGeom prst="rect">
            <a:avLst/>
          </a:prstGeom>
        </p:spPr>
        <p:txBody>
          <a:bodyPr wrap="square">
            <a:spAutoFit/>
          </a:bodyPr>
          <a:lstStyle/>
          <a:p>
            <a:pPr algn="r"/>
            <a:r>
              <a:rPr lang="et" sz="2800" b="0" dirty="0">
                <a:solidFill>
                  <a:schemeClr val="bg1"/>
                </a:solidFill>
                <a:latin typeface="Source Sans Pro" panose="020B0503030403020204" pitchFamily="34" charset="0"/>
                <a:ea typeface="Source Sans Pro" panose="020B0503030403020204" pitchFamily="34" charset="0"/>
              </a:rPr>
              <a:t>Aga mina ütlesin: „Kas minusugune mees peaks põgenema? Või kas minusugune peaks minema templisse oma elu päästma? Mina ei lähe!” Nehemja 6:11</a:t>
            </a:r>
          </a:p>
        </p:txBody>
      </p:sp>
      <p:sp>
        <p:nvSpPr>
          <p:cNvPr id="11" name="Rectangle 10"/>
          <p:cNvSpPr/>
          <p:nvPr/>
        </p:nvSpPr>
        <p:spPr>
          <a:xfrm>
            <a:off x="1869743" y="1574646"/>
            <a:ext cx="7274258" cy="75957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1464850" y="365373"/>
            <a:ext cx="7433940" cy="2077576"/>
          </a:xfrm>
        </p:spPr>
        <p:txBody>
          <a:bodyPr>
            <a:normAutofit/>
          </a:bodyPr>
          <a:lstStyle/>
          <a:p>
            <a:pPr algn="r"/>
            <a:r>
              <a:rPr lang="et" b="1" dirty="0">
                <a:solidFill>
                  <a:schemeClr val="bg1"/>
                </a:solidFill>
                <a:latin typeface="Raleway" panose="020B0503030101060003" pitchFamily="34" charset="0"/>
              </a:rPr>
              <a:t>MOBILISEERIJAD </a:t>
            </a:r>
            <a:br>
              <a:rPr lang="en-US" b="1" dirty="0">
                <a:solidFill>
                  <a:schemeClr val="bg1"/>
                </a:solidFill>
                <a:latin typeface="Raleway" panose="020B0503030101060003" pitchFamily="34" charset="0"/>
              </a:rPr>
            </a:br>
            <a:r>
              <a:rPr lang="et" b="1" dirty="0">
                <a:solidFill>
                  <a:schemeClr val="bg1"/>
                </a:solidFill>
                <a:latin typeface="Raleway" panose="020B0503030101060003" pitchFamily="34" charset="0"/>
              </a:rPr>
              <a:t>JUHIVAD EESKUJUGA</a:t>
            </a:r>
            <a:endParaRPr lang="en-US" sz="2700" dirty="0">
              <a:solidFill>
                <a:schemeClr val="bg1"/>
              </a:solidFill>
              <a:latin typeface="Raleway" panose="020B0503030101060003" pitchFamily="34" charset="0"/>
            </a:endParaRPr>
          </a:p>
        </p:txBody>
      </p:sp>
      <p:sp>
        <p:nvSpPr>
          <p:cNvPr id="9" name="Title 3">
            <a:extLst>
              <a:ext uri="{FF2B5EF4-FFF2-40B4-BE49-F238E27FC236}">
                <a16:creationId xmlns:a16="http://schemas.microsoft.com/office/drawing/2014/main" id="{AB720AF8-BE38-E443-A488-6490B5098712}"/>
              </a:ext>
            </a:extLst>
          </p:cNvPr>
          <p:cNvSpPr txBox="1">
            <a:spLocks/>
          </p:cNvSpPr>
          <p:nvPr/>
        </p:nvSpPr>
        <p:spPr>
          <a:xfrm>
            <a:off x="682388" y="4272709"/>
            <a:ext cx="8325134" cy="7224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auto">
              <a:spcAft>
                <a:spcPts val="0"/>
              </a:spcAft>
            </a:pPr>
            <a:r>
              <a:rPr lang="et" sz="3200" b="1" i="1" dirty="0">
                <a:solidFill>
                  <a:schemeClr val="bg1"/>
                </a:solidFill>
                <a:latin typeface="Raleway" panose="020B0503030101060003" pitchFamily="34" charset="0"/>
              </a:rPr>
              <a:t>JULGUS</a:t>
            </a:r>
            <a:endParaRPr lang="en-US" sz="3200" b="0" i="1" dirty="0">
              <a:solidFill>
                <a:schemeClr val="bg1"/>
              </a:solidFill>
              <a:latin typeface="Raleway" panose="020B0503030101060003" pitchFamily="34" charset="0"/>
            </a:endParaRPr>
          </a:p>
        </p:txBody>
      </p:sp>
    </p:spTree>
    <p:extLst>
      <p:ext uri="{BB962C8B-B14F-4D97-AF65-F5344CB8AC3E}">
        <p14:creationId xmlns:p14="http://schemas.microsoft.com/office/powerpoint/2010/main" val="2365409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latin typeface="Raleway" panose="020B0003030101060003" pitchFamily="34" charset="0"/>
            </a:endParaRPr>
          </a:p>
        </p:txBody>
      </p:sp>
      <p:sp>
        <p:nvSpPr>
          <p:cNvPr id="8" name="Rectangle 7"/>
          <p:cNvSpPr/>
          <p:nvPr/>
        </p:nvSpPr>
        <p:spPr>
          <a:xfrm>
            <a:off x="777923" y="2507101"/>
            <a:ext cx="8120867" cy="2246769"/>
          </a:xfrm>
          <a:prstGeom prst="rect">
            <a:avLst/>
          </a:prstGeom>
        </p:spPr>
        <p:txBody>
          <a:bodyPr wrap="square">
            <a:spAutoFit/>
          </a:bodyPr>
          <a:lstStyle/>
          <a:p>
            <a:pPr algn="r"/>
            <a:r>
              <a:rPr lang="et" sz="2800" b="0" dirty="0">
                <a:solidFill>
                  <a:schemeClr val="bg1"/>
                </a:solidFill>
                <a:latin typeface="Source Sans Pro" panose="020B0503030403020204" pitchFamily="34" charset="0"/>
                <a:ea typeface="Source Sans Pro" panose="020B0503030403020204" pitchFamily="34" charset="0"/>
              </a:rPr>
              <a:t>Ja müür sai valmis viiekümne kahe päevaga... Ja nende rõõm oli väga suur... Nad pidasid pidu seitse päeva ja kaheksandal päeval oli eeskirja kohaselt kogunemine. </a:t>
            </a:r>
            <a:br>
              <a:rPr lang="en-US" sz="2800" b="0" dirty="0">
                <a:solidFill>
                  <a:schemeClr val="bg1"/>
                </a:solidFill>
                <a:latin typeface="Source Sans Pro" panose="020B0503030403020204" pitchFamily="34" charset="0"/>
                <a:ea typeface="Source Sans Pro" panose="020B0503030403020204" pitchFamily="34" charset="0"/>
              </a:rPr>
            </a:br>
            <a:r>
              <a:rPr lang="et" sz="2800" b="0" dirty="0">
                <a:solidFill>
                  <a:schemeClr val="bg1"/>
                </a:solidFill>
                <a:latin typeface="Source Sans Pro" panose="020B0503030403020204" pitchFamily="34" charset="0"/>
                <a:ea typeface="Source Sans Pro" panose="020B0503030403020204" pitchFamily="34" charset="0"/>
              </a:rPr>
              <a:t>Nehemja 6:15; 8:17-18</a:t>
            </a:r>
          </a:p>
        </p:txBody>
      </p:sp>
      <p:sp>
        <p:nvSpPr>
          <p:cNvPr id="11" name="Rectangle 10"/>
          <p:cNvSpPr/>
          <p:nvPr/>
        </p:nvSpPr>
        <p:spPr>
          <a:xfrm>
            <a:off x="1869742" y="1610388"/>
            <a:ext cx="7274258" cy="75957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1464850" y="365373"/>
            <a:ext cx="7433940" cy="2077576"/>
          </a:xfrm>
        </p:spPr>
        <p:txBody>
          <a:bodyPr>
            <a:normAutofit fontScale="90000"/>
          </a:bodyPr>
          <a:lstStyle/>
          <a:p>
            <a:pPr algn="r"/>
            <a:r>
              <a:rPr lang="et" b="1" dirty="0">
                <a:solidFill>
                  <a:schemeClr val="bg1"/>
                </a:solidFill>
                <a:latin typeface="Raleway" panose="020B0503030101060003" pitchFamily="34" charset="0"/>
              </a:rPr>
              <a:t>MOBILISEERIJAD </a:t>
            </a:r>
            <a:br>
              <a:rPr lang="en-US" b="1" dirty="0">
                <a:solidFill>
                  <a:schemeClr val="bg1"/>
                </a:solidFill>
                <a:latin typeface="Raleway" panose="020B0503030101060003" pitchFamily="34" charset="0"/>
              </a:rPr>
            </a:br>
            <a:r>
              <a:rPr lang="et" b="1" dirty="0">
                <a:solidFill>
                  <a:schemeClr val="bg1"/>
                </a:solidFill>
                <a:latin typeface="Raleway" panose="020B0503030101060003" pitchFamily="34" charset="0"/>
              </a:rPr>
              <a:t>TÄHISTAVAD </a:t>
            </a:r>
            <a:br>
              <a:rPr lang="en-US" b="1" dirty="0">
                <a:solidFill>
                  <a:schemeClr val="bg1"/>
                </a:solidFill>
                <a:latin typeface="Raleway" panose="020B0503030101060003" pitchFamily="34" charset="0"/>
              </a:rPr>
            </a:br>
            <a:r>
              <a:rPr lang="et" b="1" dirty="0">
                <a:solidFill>
                  <a:schemeClr val="bg1"/>
                </a:solidFill>
                <a:latin typeface="Raleway" panose="020B0503030101060003" pitchFamily="34" charset="0"/>
              </a:rPr>
              <a:t>SAAVUTUSI</a:t>
            </a:r>
            <a:endParaRPr lang="en-US" sz="2700" dirty="0">
              <a:solidFill>
                <a:schemeClr val="bg1"/>
              </a:solidFill>
              <a:latin typeface="Raleway" panose="020B0503030101060003" pitchFamily="34" charset="0"/>
            </a:endParaRPr>
          </a:p>
        </p:txBody>
      </p:sp>
    </p:spTree>
    <p:extLst>
      <p:ext uri="{BB962C8B-B14F-4D97-AF65-F5344CB8AC3E}">
        <p14:creationId xmlns:p14="http://schemas.microsoft.com/office/powerpoint/2010/main" val="275025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149"/>
          <a:stretch/>
        </p:blipFill>
        <p:spPr>
          <a:xfrm>
            <a:off x="-2" y="-1"/>
            <a:ext cx="9278454" cy="5220861"/>
          </a:xfrm>
          <a:prstGeom prst="rect">
            <a:avLst/>
          </a:prstGeom>
        </p:spPr>
      </p:pic>
      <p:sp>
        <p:nvSpPr>
          <p:cNvPr id="7" name="Title 3">
            <a:extLst>
              <a:ext uri="{FF2B5EF4-FFF2-40B4-BE49-F238E27FC236}">
                <a16:creationId xmlns:a16="http://schemas.microsoft.com/office/drawing/2014/main" id="{AB720AF8-BE38-E443-A488-6490B5098712}"/>
              </a:ext>
            </a:extLst>
          </p:cNvPr>
          <p:cNvSpPr txBox="1">
            <a:spLocks/>
          </p:cNvSpPr>
          <p:nvPr/>
        </p:nvSpPr>
        <p:spPr>
          <a:xfrm>
            <a:off x="383316" y="-288584"/>
            <a:ext cx="7824509" cy="204730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et" sz="8900" b="1" dirty="0">
                <a:solidFill>
                  <a:schemeClr val="bg1"/>
                </a:solidFill>
                <a:latin typeface="Arial" panose="020B0604020202020204" pitchFamily="34" charset="0"/>
                <a:cs typeface="Arial" panose="020B0604020202020204" pitchFamily="34" charset="0"/>
              </a:rPr>
              <a:t>TULEMUSED</a:t>
            </a:r>
            <a:endParaRPr lang="en-US" sz="2700" b="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124238" y="2488925"/>
            <a:ext cx="8352891" cy="250007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10" name="Title 3">
            <a:extLst>
              <a:ext uri="{FF2B5EF4-FFF2-40B4-BE49-F238E27FC236}">
                <a16:creationId xmlns:a16="http://schemas.microsoft.com/office/drawing/2014/main" id="{AB720AF8-BE38-E443-A488-6490B5098712}"/>
              </a:ext>
            </a:extLst>
          </p:cNvPr>
          <p:cNvSpPr txBox="1">
            <a:spLocks/>
          </p:cNvSpPr>
          <p:nvPr/>
        </p:nvSpPr>
        <p:spPr>
          <a:xfrm>
            <a:off x="383316" y="2410570"/>
            <a:ext cx="9309100" cy="26476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et" sz="3000" b="0" dirty="0">
                <a:solidFill>
                  <a:schemeClr val="bg1"/>
                </a:solidFill>
                <a:latin typeface="Arial" panose="020B0604020202020204" pitchFamily="34" charset="0"/>
                <a:cs typeface="Arial" panose="020B0604020202020204" pitchFamily="34" charset="0"/>
              </a:rPr>
              <a:t>LAIALDANE OSALEMINE</a:t>
            </a:r>
            <a:endParaRPr lang="pt-BR" sz="3000" dirty="0">
              <a:solidFill>
                <a:schemeClr val="bg1"/>
              </a:solidFill>
              <a:latin typeface="Arial" panose="020B0604020202020204" pitchFamily="34" charset="0"/>
              <a:cs typeface="Arial" panose="020B0604020202020204" pitchFamily="34" charset="0"/>
            </a:endParaRPr>
          </a:p>
          <a:p>
            <a:pPr algn="l" fontAlgn="auto">
              <a:spcAft>
                <a:spcPts val="0"/>
              </a:spcAft>
            </a:pPr>
            <a:r>
              <a:rPr lang="et" sz="3000" b="0" dirty="0">
                <a:solidFill>
                  <a:schemeClr val="bg1"/>
                </a:solidFill>
                <a:latin typeface="Arial" panose="020B0604020202020204" pitchFamily="34" charset="0"/>
                <a:cs typeface="Arial" panose="020B0604020202020204" pitchFamily="34" charset="0"/>
              </a:rPr>
              <a:t>PÜHENDUNUD TÖÖTAJAD</a:t>
            </a:r>
            <a:endParaRPr lang="pt-BR" sz="3000" dirty="0">
              <a:solidFill>
                <a:schemeClr val="bg1"/>
              </a:solidFill>
              <a:latin typeface="Arial" panose="020B0604020202020204" pitchFamily="34" charset="0"/>
              <a:cs typeface="Arial" panose="020B0604020202020204" pitchFamily="34" charset="0"/>
            </a:endParaRPr>
          </a:p>
          <a:p>
            <a:pPr algn="l" fontAlgn="auto">
              <a:spcAft>
                <a:spcPts val="0"/>
              </a:spcAft>
            </a:pPr>
            <a:r>
              <a:rPr lang="et" sz="3000" b="0" dirty="0">
                <a:solidFill>
                  <a:schemeClr val="bg1"/>
                </a:solidFill>
                <a:latin typeface="Arial" panose="020B0604020202020204" pitchFamily="34" charset="0"/>
                <a:cs typeface="Arial" panose="020B0604020202020204" pitchFamily="34" charset="0"/>
              </a:rPr>
              <a:t>JUMALA AU</a:t>
            </a:r>
          </a:p>
          <a:p>
            <a:pPr algn="l" fontAlgn="auto">
              <a:spcAft>
                <a:spcPts val="0"/>
              </a:spcAft>
            </a:pPr>
            <a:r>
              <a:rPr lang="et" sz="3000" b="0" dirty="0">
                <a:solidFill>
                  <a:schemeClr val="bg1"/>
                </a:solidFill>
                <a:latin typeface="Arial" panose="020B0604020202020204" pitchFamily="34" charset="0"/>
                <a:cs typeface="Arial" panose="020B0604020202020204" pitchFamily="34" charset="0"/>
              </a:rPr>
              <a:t>TAASTATUD TURVALISUS</a:t>
            </a:r>
          </a:p>
          <a:p>
            <a:pPr algn="l" fontAlgn="auto">
              <a:spcAft>
                <a:spcPts val="0"/>
              </a:spcAft>
            </a:pPr>
            <a:r>
              <a:rPr lang="et" sz="3000" b="0" dirty="0">
                <a:solidFill>
                  <a:schemeClr val="bg1"/>
                </a:solidFill>
                <a:latin typeface="Arial" panose="020B0604020202020204" pitchFamily="34" charset="0"/>
                <a:cs typeface="Arial" panose="020B0604020202020204" pitchFamily="34" charset="0"/>
              </a:rPr>
              <a:t>TAASTUNUD ENESEHINDLUS JA UHKUS</a:t>
            </a:r>
          </a:p>
          <a:p>
            <a:pPr algn="l" fontAlgn="auto">
              <a:spcAft>
                <a:spcPts val="0"/>
              </a:spcAft>
            </a:pPr>
            <a:r>
              <a:rPr lang="et" sz="3000" b="0" dirty="0">
                <a:solidFill>
                  <a:schemeClr val="bg1"/>
                </a:solidFill>
                <a:latin typeface="Arial"/>
                <a:cs typeface="Arial"/>
              </a:rPr>
              <a:t>JUMALALE PÜHENDUMUS</a:t>
            </a:r>
            <a:endParaRPr lang="en-US" sz="3000" dirty="0">
              <a:solidFill>
                <a:schemeClr val="bg1"/>
              </a:solidFill>
              <a:latin typeface="Arial"/>
              <a:cs typeface="Arial"/>
            </a:endParaRPr>
          </a:p>
        </p:txBody>
      </p:sp>
    </p:spTree>
    <p:extLst>
      <p:ext uri="{BB962C8B-B14F-4D97-AF65-F5344CB8AC3E}">
        <p14:creationId xmlns:p14="http://schemas.microsoft.com/office/powerpoint/2010/main" val="2637118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2542" y="1203417"/>
            <a:ext cx="8430039" cy="3600986"/>
          </a:xfrm>
          <a:prstGeom prst="rect">
            <a:avLst/>
          </a:prstGeom>
          <a:noFill/>
        </p:spPr>
        <p:txBody>
          <a:bodyPr wrap="square" rtlCol="0">
            <a:spAutoFit/>
          </a:bodyPr>
          <a:lstStyle/>
          <a:p>
            <a:r>
              <a:rPr lang="et" sz="4000" b="0" dirty="0">
                <a:latin typeface="Source Sans Pro" panose="020B0503030403020204" pitchFamily="34" charset="0"/>
                <a:ea typeface="Source Sans Pro" panose="020B0503030403020204" pitchFamily="34" charset="0"/>
                <a:cs typeface="Calibri" panose="020F0502020204030204" pitchFamily="34" charset="0"/>
              </a:rPr>
              <a:t>Kes on parim inimeste mobiliseerija?</a:t>
            </a:r>
          </a:p>
          <a:p>
            <a:r>
              <a:rPr lang="et" sz="4000" b="0" dirty="0">
                <a:latin typeface="Source Sans Pro" panose="020B0503030403020204" pitchFamily="34" charset="0"/>
                <a:ea typeface="Source Sans Pro" panose="020B0503030403020204" pitchFamily="34" charset="0"/>
                <a:cs typeface="Calibri" panose="020F0502020204030204" pitchFamily="34" charset="0"/>
              </a:rPr>
              <a:t>et sa tead?</a:t>
            </a:r>
          </a:p>
          <a:p>
            <a:endParaRPr lang="en-US" sz="4000" b="0" dirty="0">
              <a:latin typeface="Source Sans Pro" panose="020B0503030403020204" pitchFamily="34" charset="0"/>
              <a:ea typeface="Source Sans Pro" panose="020B0503030403020204" pitchFamily="34" charset="0"/>
              <a:cs typeface="Calibri" panose="020F0502020204030204" pitchFamily="34" charset="0"/>
            </a:endParaRPr>
          </a:p>
          <a:p>
            <a:r>
              <a:rPr lang="et" sz="4000" b="0" dirty="0">
                <a:latin typeface="Source Sans Pro" panose="020B0503030403020204" pitchFamily="34" charset="0"/>
                <a:ea typeface="Source Sans Pro" panose="020B0503030403020204" pitchFamily="34" charset="0"/>
                <a:cs typeface="Calibri" panose="020F0502020204030204" pitchFamily="34" charset="0"/>
              </a:rPr>
              <a:t>Kirjelda, kuidas see inimene</a:t>
            </a:r>
          </a:p>
          <a:p>
            <a:r>
              <a:rPr lang="et" sz="4000" b="0" dirty="0">
                <a:latin typeface="Source Sans Pro" panose="020B0503030403020204" pitchFamily="34" charset="0"/>
                <a:ea typeface="Source Sans Pro" panose="020B0503030403020204" pitchFamily="34" charset="0"/>
                <a:cs typeface="Calibri" panose="020F0502020204030204" pitchFamily="34" charset="0"/>
              </a:rPr>
              <a:t>mobiliseerib teisi</a:t>
            </a:r>
            <a:endParaRPr lang="en-US" sz="2800" b="0" dirty="0">
              <a:latin typeface="Source Sans Pro" panose="020B0503030403020204" pitchFamily="34" charset="0"/>
              <a:ea typeface="Source Sans Pro" panose="020B0503030403020204" pitchFamily="34" charset="0"/>
              <a:cs typeface="Calibri" panose="020F0502020204030204" pitchFamily="34" charset="0"/>
            </a:endParaRPr>
          </a:p>
          <a:p>
            <a:pPr algn="ctr"/>
            <a:endParaRPr lang="en-US" sz="2800" dirty="0"/>
          </a:p>
        </p:txBody>
      </p:sp>
    </p:spTree>
    <p:extLst>
      <p:ext uri="{BB962C8B-B14F-4D97-AF65-F5344CB8AC3E}">
        <p14:creationId xmlns:p14="http://schemas.microsoft.com/office/powerpoint/2010/main" val="2488980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5143500"/>
          </a:xfrm>
          <a:prstGeom prst="rect">
            <a:avLst/>
          </a:prstGeom>
          <a:noFill/>
          <a:ln>
            <a:noFill/>
          </a:ln>
        </p:spPr>
      </p:pic>
      <p:sp>
        <p:nvSpPr>
          <p:cNvPr id="4" name="Title 3">
            <a:extLst>
              <a:ext uri="{FF2B5EF4-FFF2-40B4-BE49-F238E27FC236}">
                <a16:creationId xmlns:a16="http://schemas.microsoft.com/office/drawing/2014/main" id="{AB720AF8-BE38-E443-A488-6490B5098712}"/>
              </a:ext>
            </a:extLst>
          </p:cNvPr>
          <p:cNvSpPr txBox="1">
            <a:spLocks/>
          </p:cNvSpPr>
          <p:nvPr/>
        </p:nvSpPr>
        <p:spPr>
          <a:xfrm>
            <a:off x="219702" y="136478"/>
            <a:ext cx="8445705" cy="171264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et" sz="8900" b="1" dirty="0">
                <a:solidFill>
                  <a:schemeClr val="accent1">
                    <a:lumMod val="75000"/>
                  </a:schemeClr>
                </a:solidFill>
                <a:latin typeface="Arial" panose="020B0604020202020204" pitchFamily="34" charset="0"/>
                <a:cs typeface="Arial" panose="020B0604020202020204" pitchFamily="34" charset="0"/>
              </a:rPr>
              <a:t>KUNST</a:t>
            </a:r>
          </a:p>
          <a:p>
            <a:pPr algn="l" fontAlgn="auto">
              <a:spcAft>
                <a:spcPts val="0"/>
              </a:spcAft>
            </a:pPr>
            <a:r>
              <a:rPr lang="et" sz="8900" dirty="0">
                <a:solidFill>
                  <a:schemeClr val="accent1">
                    <a:lumMod val="75000"/>
                  </a:schemeClr>
                </a:solidFill>
                <a:latin typeface="Arial" panose="020B0604020202020204" pitchFamily="34" charset="0"/>
                <a:cs typeface="Arial" panose="020B0604020202020204" pitchFamily="34" charset="0"/>
              </a:rPr>
              <a:t>DELEGEERIMINE</a:t>
            </a:r>
            <a:endParaRPr lang="en-US" sz="2700" b="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483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5172502"/>
          </a:xfrm>
          <a:prstGeom prst="rect">
            <a:avLst/>
          </a:prstGeom>
        </p:spPr>
      </p:pic>
      <p:sp>
        <p:nvSpPr>
          <p:cNvPr id="4" name="Title 3">
            <a:extLst>
              <a:ext uri="{FF2B5EF4-FFF2-40B4-BE49-F238E27FC236}">
                <a16:creationId xmlns:a16="http://schemas.microsoft.com/office/drawing/2014/main" id="{AB720AF8-BE38-E443-A488-6490B5098712}"/>
              </a:ext>
            </a:extLst>
          </p:cNvPr>
          <p:cNvSpPr txBox="1">
            <a:spLocks/>
          </p:cNvSpPr>
          <p:nvPr/>
        </p:nvSpPr>
        <p:spPr>
          <a:xfrm>
            <a:off x="219702" y="136478"/>
            <a:ext cx="7327553" cy="227917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et" sz="6200" b="1" dirty="0">
                <a:solidFill>
                  <a:schemeClr val="bg1"/>
                </a:solidFill>
                <a:latin typeface="Arial" panose="020B0604020202020204" pitchFamily="34" charset="0"/>
                <a:cs typeface="Arial" panose="020B0604020202020204" pitchFamily="34" charset="0"/>
              </a:rPr>
              <a:t>TÜHJENDA</a:t>
            </a:r>
          </a:p>
          <a:p>
            <a:pPr algn="l" fontAlgn="auto">
              <a:spcAft>
                <a:spcPts val="0"/>
              </a:spcAft>
            </a:pPr>
            <a:r>
              <a:rPr lang="et" sz="8900" dirty="0">
                <a:solidFill>
                  <a:schemeClr val="bg1"/>
                </a:solidFill>
                <a:latin typeface="Arial" panose="020B0604020202020204" pitchFamily="34" charset="0"/>
                <a:cs typeface="Arial" panose="020B0604020202020204" pitchFamily="34" charset="0"/>
              </a:rPr>
              <a:t>EESMÄRGID</a:t>
            </a:r>
            <a:endParaRPr lang="en-US" sz="2700" b="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6728346" y="4041444"/>
            <a:ext cx="2415654" cy="69177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7" name="Title 3">
            <a:extLst>
              <a:ext uri="{FF2B5EF4-FFF2-40B4-BE49-F238E27FC236}">
                <a16:creationId xmlns:a16="http://schemas.microsoft.com/office/drawing/2014/main" id="{AB720AF8-BE38-E443-A488-6490B5098712}"/>
              </a:ext>
            </a:extLst>
          </p:cNvPr>
          <p:cNvSpPr txBox="1">
            <a:spLocks/>
          </p:cNvSpPr>
          <p:nvPr/>
        </p:nvSpPr>
        <p:spPr>
          <a:xfrm>
            <a:off x="6827493" y="4148919"/>
            <a:ext cx="3012543" cy="543352"/>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et" sz="4400" b="1" dirty="0">
                <a:solidFill>
                  <a:schemeClr val="bg1"/>
                </a:solidFill>
                <a:latin typeface="Arial" panose="020B0604020202020204" pitchFamily="34" charset="0"/>
                <a:cs typeface="Arial" panose="020B0604020202020204" pitchFamily="34" charset="0"/>
              </a:rPr>
              <a:t>1. </a:t>
            </a:r>
            <a:endParaRPr lang="en-US" sz="16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7941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43052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4" name="Title 3">
            <a:extLst>
              <a:ext uri="{FF2B5EF4-FFF2-40B4-BE49-F238E27FC236}">
                <a16:creationId xmlns:a16="http://schemas.microsoft.com/office/drawing/2014/main" id="{AB720AF8-BE38-E443-A488-6490B5098712}"/>
              </a:ext>
            </a:extLst>
          </p:cNvPr>
          <p:cNvSpPr txBox="1">
            <a:spLocks/>
          </p:cNvSpPr>
          <p:nvPr/>
        </p:nvSpPr>
        <p:spPr>
          <a:xfrm>
            <a:off x="219702" y="136478"/>
            <a:ext cx="8678638" cy="118735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t" sz="6600" b="1" dirty="0">
                <a:solidFill>
                  <a:schemeClr val="bg1"/>
                </a:solidFill>
                <a:latin typeface="Arial" panose="020B0604020202020204" pitchFamily="34" charset="0"/>
                <a:cs typeface="Arial" panose="020B0604020202020204" pitchFamily="34" charset="0"/>
              </a:rPr>
              <a:t>TEGEVUSKAVA</a:t>
            </a:r>
            <a:endParaRPr lang="en-US" sz="2800" b="0"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6728346" y="4041444"/>
            <a:ext cx="2415654" cy="69177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10" name="Title 3">
            <a:extLst>
              <a:ext uri="{FF2B5EF4-FFF2-40B4-BE49-F238E27FC236}">
                <a16:creationId xmlns:a16="http://schemas.microsoft.com/office/drawing/2014/main" id="{AB720AF8-BE38-E443-A488-6490B5098712}"/>
              </a:ext>
            </a:extLst>
          </p:cNvPr>
          <p:cNvSpPr txBox="1">
            <a:spLocks/>
          </p:cNvSpPr>
          <p:nvPr/>
        </p:nvSpPr>
        <p:spPr>
          <a:xfrm>
            <a:off x="6827493" y="4148919"/>
            <a:ext cx="3012543" cy="543352"/>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et" sz="4400" b="1" dirty="0">
                <a:solidFill>
                  <a:schemeClr val="bg1"/>
                </a:solidFill>
                <a:latin typeface="Arial" panose="020B0604020202020204" pitchFamily="34" charset="0"/>
                <a:cs typeface="Arial" panose="020B0604020202020204" pitchFamily="34" charset="0"/>
              </a:rPr>
              <a:t>2. </a:t>
            </a:r>
            <a:endParaRPr lang="en-US" sz="1600" b="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051" y="1572414"/>
            <a:ext cx="5609898" cy="3160801"/>
          </a:xfrm>
          <a:prstGeom prst="rect">
            <a:avLst/>
          </a:prstGeom>
        </p:spPr>
      </p:pic>
    </p:spTree>
    <p:extLst>
      <p:ext uri="{BB962C8B-B14F-4D97-AF65-F5344CB8AC3E}">
        <p14:creationId xmlns:p14="http://schemas.microsoft.com/office/powerpoint/2010/main" val="272109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819275"/>
            <a:ext cx="5303568" cy="646331"/>
          </a:xfrm>
          <a:prstGeom prst="rect">
            <a:avLst/>
          </a:prstGeom>
          <a:noFill/>
        </p:spPr>
        <p:txBody>
          <a:bodyPr wrap="none" rtlCol="0">
            <a:spAutoFit/>
          </a:bodyPr>
          <a:lstStyle/>
          <a:p>
            <a:r>
              <a:rPr lang="et" sz="3600" dirty="0"/>
              <a:t>MOBILISATSIOONI PILT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173928" y="-95534"/>
            <a:ext cx="9317928" cy="5270454"/>
          </a:xfrm>
          <a:prstGeom prst="rect">
            <a:avLst/>
          </a:prstGeom>
        </p:spPr>
      </p:pic>
    </p:spTree>
    <p:extLst>
      <p:ext uri="{BB962C8B-B14F-4D97-AF65-F5344CB8AC3E}">
        <p14:creationId xmlns:p14="http://schemas.microsoft.com/office/powerpoint/2010/main" val="410075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605463"/>
          </a:xfrm>
          <a:prstGeom prst="rect">
            <a:avLst/>
          </a:prstGeom>
        </p:spPr>
      </p:pic>
      <p:sp>
        <p:nvSpPr>
          <p:cNvPr id="4" name="Title 3">
            <a:extLst>
              <a:ext uri="{FF2B5EF4-FFF2-40B4-BE49-F238E27FC236}">
                <a16:creationId xmlns:a16="http://schemas.microsoft.com/office/drawing/2014/main" id="{AB720AF8-BE38-E443-A488-6490B5098712}"/>
              </a:ext>
            </a:extLst>
          </p:cNvPr>
          <p:cNvSpPr txBox="1">
            <a:spLocks/>
          </p:cNvSpPr>
          <p:nvPr/>
        </p:nvSpPr>
        <p:spPr>
          <a:xfrm>
            <a:off x="219702" y="136478"/>
            <a:ext cx="8678638" cy="118735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et" sz="6600" dirty="0">
                <a:solidFill>
                  <a:schemeClr val="bg1"/>
                </a:solidFill>
                <a:latin typeface="Arial" panose="020B0604020202020204" pitchFamily="34" charset="0"/>
                <a:cs typeface="Arial" panose="020B0604020202020204" pitchFamily="34" charset="0"/>
              </a:rPr>
              <a:t>TUGI</a:t>
            </a:r>
            <a:endParaRPr lang="en-US" sz="2800" b="0"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6728346" y="4041444"/>
            <a:ext cx="2415654" cy="69177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8" name="Title 3">
            <a:extLst>
              <a:ext uri="{FF2B5EF4-FFF2-40B4-BE49-F238E27FC236}">
                <a16:creationId xmlns:a16="http://schemas.microsoft.com/office/drawing/2014/main" id="{AB720AF8-BE38-E443-A488-6490B5098712}"/>
              </a:ext>
            </a:extLst>
          </p:cNvPr>
          <p:cNvSpPr txBox="1">
            <a:spLocks/>
          </p:cNvSpPr>
          <p:nvPr/>
        </p:nvSpPr>
        <p:spPr>
          <a:xfrm>
            <a:off x="6827493" y="4148919"/>
            <a:ext cx="3012543" cy="543352"/>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et" sz="4400" b="1" dirty="0">
                <a:solidFill>
                  <a:schemeClr val="bg1"/>
                </a:solidFill>
                <a:latin typeface="Arial" panose="020B0604020202020204" pitchFamily="34" charset="0"/>
                <a:cs typeface="Arial" panose="020B0604020202020204" pitchFamily="34" charset="0"/>
              </a:rPr>
              <a:t>3. </a:t>
            </a:r>
            <a:endParaRPr lang="en-US" sz="16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8926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6478" y="-160735"/>
            <a:ext cx="4954138" cy="5304235"/>
          </a:xfrm>
          <a:prstGeom prst="rect">
            <a:avLst/>
          </a:prstGeom>
        </p:spPr>
      </p:pic>
      <p:sp>
        <p:nvSpPr>
          <p:cNvPr id="6" name="Rectangle 5"/>
          <p:cNvSpPr/>
          <p:nvPr/>
        </p:nvSpPr>
        <p:spPr>
          <a:xfrm>
            <a:off x="3343701" y="386791"/>
            <a:ext cx="5800299" cy="143052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9" name="Rectangle 8"/>
          <p:cNvSpPr/>
          <p:nvPr/>
        </p:nvSpPr>
        <p:spPr>
          <a:xfrm>
            <a:off x="6728346" y="4041444"/>
            <a:ext cx="2415654" cy="69177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10" name="Title 3">
            <a:extLst>
              <a:ext uri="{FF2B5EF4-FFF2-40B4-BE49-F238E27FC236}">
                <a16:creationId xmlns:a16="http://schemas.microsoft.com/office/drawing/2014/main" id="{AB720AF8-BE38-E443-A488-6490B5098712}"/>
              </a:ext>
            </a:extLst>
          </p:cNvPr>
          <p:cNvSpPr txBox="1">
            <a:spLocks/>
          </p:cNvSpPr>
          <p:nvPr/>
        </p:nvSpPr>
        <p:spPr>
          <a:xfrm>
            <a:off x="6827493" y="4148919"/>
            <a:ext cx="3012543" cy="543352"/>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et" sz="4400" b="1" dirty="0">
                <a:solidFill>
                  <a:schemeClr val="bg1"/>
                </a:solidFill>
                <a:latin typeface="Arial" panose="020B0604020202020204" pitchFamily="34" charset="0"/>
                <a:cs typeface="Arial" panose="020B0604020202020204" pitchFamily="34" charset="0"/>
              </a:rPr>
              <a:t>4. </a:t>
            </a:r>
            <a:endParaRPr lang="en-US" sz="1600" b="0" dirty="0">
              <a:solidFill>
                <a:schemeClr val="bg1"/>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AB720AF8-BE38-E443-A488-6490B5098712}"/>
              </a:ext>
            </a:extLst>
          </p:cNvPr>
          <p:cNvSpPr txBox="1">
            <a:spLocks/>
          </p:cNvSpPr>
          <p:nvPr/>
        </p:nvSpPr>
        <p:spPr>
          <a:xfrm>
            <a:off x="3207224" y="373557"/>
            <a:ext cx="5718412" cy="1471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auto">
              <a:spcAft>
                <a:spcPts val="0"/>
              </a:spcAft>
            </a:pPr>
            <a:r>
              <a:rPr lang="et" sz="4800" b="1" dirty="0">
                <a:solidFill>
                  <a:schemeClr val="bg1"/>
                </a:solidFill>
                <a:latin typeface="Arial" panose="020B0604020202020204" pitchFamily="34" charset="0"/>
                <a:cs typeface="Arial" panose="020B0604020202020204" pitchFamily="34" charset="0"/>
              </a:rPr>
              <a:t>VASTUTUSE </a:t>
            </a:r>
            <a:br>
              <a:rPr lang="pt-BR" sz="4800" b="1" dirty="0">
                <a:solidFill>
                  <a:schemeClr val="bg1"/>
                </a:solidFill>
                <a:latin typeface="Arial" panose="020B0604020202020204" pitchFamily="34" charset="0"/>
                <a:cs typeface="Arial" panose="020B0604020202020204" pitchFamily="34" charset="0"/>
              </a:rPr>
            </a:br>
            <a:r>
              <a:rPr lang="et" sz="4800" b="1" dirty="0">
                <a:solidFill>
                  <a:schemeClr val="bg1"/>
                </a:solidFill>
                <a:latin typeface="Arial" panose="020B0604020202020204" pitchFamily="34" charset="0"/>
                <a:cs typeface="Arial" panose="020B0604020202020204" pitchFamily="34" charset="0"/>
              </a:rPr>
              <a:t>VÕTMINE</a:t>
            </a:r>
            <a:endParaRPr lang="en-US" sz="20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310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9"/>
          <a:stretch/>
        </p:blipFill>
        <p:spPr>
          <a:xfrm>
            <a:off x="-239515" y="-136478"/>
            <a:ext cx="9383515" cy="5279978"/>
          </a:xfrm>
          <a:prstGeom prst="rect">
            <a:avLst/>
          </a:prstGeom>
        </p:spPr>
      </p:pic>
      <p:sp>
        <p:nvSpPr>
          <p:cNvPr id="10" name="Rectangle 9"/>
          <p:cNvSpPr/>
          <p:nvPr/>
        </p:nvSpPr>
        <p:spPr>
          <a:xfrm>
            <a:off x="-236306" y="296008"/>
            <a:ext cx="9616611" cy="141778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latin typeface="Raleway" panose="020B0003030101060003" pitchFamily="34" charset="0"/>
            </a:endParaRPr>
          </a:p>
        </p:txBody>
      </p:sp>
      <p:sp>
        <p:nvSpPr>
          <p:cNvPr id="5" name="TextBox 4"/>
          <p:cNvSpPr txBox="1"/>
          <p:nvPr/>
        </p:nvSpPr>
        <p:spPr>
          <a:xfrm>
            <a:off x="638588" y="692167"/>
            <a:ext cx="7866822" cy="892552"/>
          </a:xfrm>
          <a:prstGeom prst="rect">
            <a:avLst/>
          </a:prstGeom>
          <a:noFill/>
        </p:spPr>
        <p:txBody>
          <a:bodyPr wrap="square" rtlCol="0">
            <a:spAutoFit/>
          </a:bodyPr>
          <a:lstStyle/>
          <a:p>
            <a:pPr algn="ctr"/>
            <a:r>
              <a:rPr lang="et" sz="3200" b="0" dirty="0">
                <a:solidFill>
                  <a:schemeClr val="bg1"/>
                </a:solidFill>
                <a:latin typeface="Source Sans Pro" panose="020B0503030403020204" pitchFamily="34" charset="0"/>
                <a:ea typeface="Source Sans Pro" panose="020B0503030403020204" pitchFamily="34" charset="0"/>
              </a:rPr>
              <a:t>Enesehindamine</a:t>
            </a:r>
            <a:endParaRPr lang="en-US" sz="2200" b="0" dirty="0">
              <a:solidFill>
                <a:schemeClr val="bg1"/>
              </a:solidFill>
              <a:latin typeface="Source Sans Pro" panose="020B0503030403020204" pitchFamily="34" charset="0"/>
              <a:ea typeface="Source Sans Pro" panose="020B0503030403020204" pitchFamily="34" charset="0"/>
            </a:endParaRPr>
          </a:p>
          <a:p>
            <a:pPr algn="ctr"/>
            <a:endParaRPr lang="en-US" sz="2000" dirty="0">
              <a:solidFill>
                <a:schemeClr val="bg1"/>
              </a:solidFill>
            </a:endParaRPr>
          </a:p>
        </p:txBody>
      </p:sp>
    </p:spTree>
    <p:extLst>
      <p:ext uri="{BB962C8B-B14F-4D97-AF65-F5344CB8AC3E}">
        <p14:creationId xmlns:p14="http://schemas.microsoft.com/office/powerpoint/2010/main" val="1853157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519" y="614427"/>
            <a:ext cx="4460482" cy="4310628"/>
          </a:xfrm>
          <a:prstGeom prst="rect">
            <a:avLst/>
          </a:prstGeom>
        </p:spPr>
      </p:pic>
      <p:sp>
        <p:nvSpPr>
          <p:cNvPr id="7" name="Rectangle 6"/>
          <p:cNvSpPr/>
          <p:nvPr/>
        </p:nvSpPr>
        <p:spPr>
          <a:xfrm>
            <a:off x="-1" y="-6092"/>
            <a:ext cx="4596063" cy="52498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latin typeface="Raleway" panose="020B0003030101060003" pitchFamily="34" charset="0"/>
            </a:endParaRPr>
          </a:p>
        </p:txBody>
      </p:sp>
      <p:sp>
        <p:nvSpPr>
          <p:cNvPr id="8" name="TextBox 7"/>
          <p:cNvSpPr txBox="1"/>
          <p:nvPr/>
        </p:nvSpPr>
        <p:spPr>
          <a:xfrm>
            <a:off x="82214" y="1489483"/>
            <a:ext cx="4431631" cy="2123658"/>
          </a:xfrm>
          <a:prstGeom prst="rect">
            <a:avLst/>
          </a:prstGeom>
          <a:noFill/>
        </p:spPr>
        <p:txBody>
          <a:bodyPr wrap="square" rtlCol="0">
            <a:spAutoFit/>
          </a:bodyPr>
          <a:lstStyle/>
          <a:p>
            <a:pPr algn="ctr"/>
            <a:r>
              <a:rPr lang="et" sz="4400" dirty="0">
                <a:solidFill>
                  <a:schemeClr val="bg1"/>
                </a:solidFill>
                <a:latin typeface="Arial" panose="020B0604020202020204" pitchFamily="34" charset="0"/>
                <a:cs typeface="Arial" panose="020B0604020202020204" pitchFamily="34" charset="0"/>
              </a:rPr>
              <a:t>MOBILISEERIMISPROTSESS</a:t>
            </a:r>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5353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33054"/>
            <a:ext cx="9144000" cy="141778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latin typeface="Raleway" panose="020B0003030101060003" pitchFamily="34" charset="0"/>
            </a:endParaRPr>
          </a:p>
        </p:txBody>
      </p:sp>
      <p:sp>
        <p:nvSpPr>
          <p:cNvPr id="2" name="TextBox 1"/>
          <p:cNvSpPr txBox="1"/>
          <p:nvPr/>
        </p:nvSpPr>
        <p:spPr>
          <a:xfrm>
            <a:off x="0" y="355714"/>
            <a:ext cx="9144000" cy="769441"/>
          </a:xfrm>
          <a:prstGeom prst="rect">
            <a:avLst/>
          </a:prstGeom>
          <a:noFill/>
        </p:spPr>
        <p:txBody>
          <a:bodyPr wrap="square" rtlCol="0">
            <a:spAutoFit/>
          </a:bodyPr>
          <a:lstStyle/>
          <a:p>
            <a:pPr algn="ctr"/>
            <a:r>
              <a:rPr lang="et" sz="4400" dirty="0">
                <a:solidFill>
                  <a:schemeClr val="accent5">
                    <a:lumMod val="75000"/>
                  </a:schemeClr>
                </a:solidFill>
                <a:latin typeface="Arial" panose="020B0604020202020204" pitchFamily="34" charset="0"/>
                <a:cs typeface="Arial" panose="020B0604020202020204" pitchFamily="34" charset="0"/>
              </a:rPr>
              <a:t>TÖÖKOJA</a:t>
            </a:r>
            <a:endParaRPr lang="en-US" sz="4400" dirty="0">
              <a:solidFill>
                <a:schemeClr val="accent5">
                  <a:lumMod val="75000"/>
                </a:schemeClr>
              </a:solidFill>
              <a:latin typeface="Arial" panose="020B0604020202020204" pitchFamily="34" charset="0"/>
              <a:cs typeface="Arial" panose="020B0604020202020204" pitchFamily="34" charset="0"/>
            </a:endParaRPr>
          </a:p>
        </p:txBody>
      </p:sp>
      <p:sp>
        <p:nvSpPr>
          <p:cNvPr id="5" name="TextBox 4"/>
          <p:cNvSpPr txBox="1"/>
          <p:nvPr/>
        </p:nvSpPr>
        <p:spPr>
          <a:xfrm>
            <a:off x="638589" y="1041948"/>
            <a:ext cx="7866822" cy="892552"/>
          </a:xfrm>
          <a:prstGeom prst="rect">
            <a:avLst/>
          </a:prstGeom>
          <a:noFill/>
        </p:spPr>
        <p:txBody>
          <a:bodyPr wrap="square" rtlCol="0">
            <a:spAutoFit/>
          </a:bodyPr>
          <a:lstStyle/>
          <a:p>
            <a:pPr algn="ctr"/>
            <a:r>
              <a:rPr lang="et" sz="3200" b="0" dirty="0">
                <a:solidFill>
                  <a:schemeClr val="bg1"/>
                </a:solidFill>
                <a:latin typeface="Source Sans Pro" panose="020B0503030403020204" pitchFamily="34" charset="0"/>
                <a:ea typeface="Source Sans Pro" panose="020B0503030403020204" pitchFamily="34" charset="0"/>
              </a:rPr>
              <a:t>Koostage oma „mobilisatsiooniprotsess”</a:t>
            </a:r>
            <a:endParaRPr lang="en-US" sz="2200" b="0" dirty="0">
              <a:solidFill>
                <a:schemeClr val="bg1"/>
              </a:solidFill>
              <a:latin typeface="Source Sans Pro" panose="020B0503030403020204" pitchFamily="34" charset="0"/>
              <a:ea typeface="Source Sans Pro" panose="020B0503030403020204" pitchFamily="34" charset="0"/>
            </a:endParaRPr>
          </a:p>
          <a:p>
            <a:pPr algn="ctr"/>
            <a:endParaRPr lang="en-US" sz="20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754" y="1683684"/>
            <a:ext cx="3638492" cy="3459816"/>
          </a:xfrm>
          <a:prstGeom prst="rect">
            <a:avLst/>
          </a:prstGeom>
        </p:spPr>
      </p:pic>
    </p:spTree>
    <p:extLst>
      <p:ext uri="{BB962C8B-B14F-4D97-AF65-F5344CB8AC3E}">
        <p14:creationId xmlns:p14="http://schemas.microsoft.com/office/powerpoint/2010/main" val="289291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464E8-B308-55F8-C76C-9A4CB9E7C96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98C078E-2089-B35F-9307-8D8FE16A49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0" y="0"/>
            <a:ext cx="9184157" cy="5172075"/>
          </a:xfrm>
          <a:prstGeom prst="rect">
            <a:avLst/>
          </a:prstGeom>
        </p:spPr>
      </p:pic>
    </p:spTree>
    <p:extLst>
      <p:ext uri="{BB962C8B-B14F-4D97-AF65-F5344CB8AC3E}">
        <p14:creationId xmlns:p14="http://schemas.microsoft.com/office/powerpoint/2010/main" val="4028644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latin typeface="Raleway" panose="020B0003030101060003" pitchFamily="34" charset="0"/>
            </a:endParaRPr>
          </a:p>
        </p:txBody>
      </p:sp>
      <p:sp>
        <p:nvSpPr>
          <p:cNvPr id="14" name="Rectangle 13"/>
          <p:cNvSpPr/>
          <p:nvPr/>
        </p:nvSpPr>
        <p:spPr>
          <a:xfrm>
            <a:off x="0" y="1575964"/>
            <a:ext cx="9144000" cy="1691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pic>
        <p:nvPicPr>
          <p:cNvPr id="9"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0526" y="333146"/>
            <a:ext cx="2975009" cy="465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3267075" y="1892682"/>
            <a:ext cx="5759917" cy="769441"/>
          </a:xfrm>
          <a:prstGeom prst="rect">
            <a:avLst/>
          </a:prstGeom>
          <a:noFill/>
        </p:spPr>
        <p:txBody>
          <a:bodyPr wrap="square" rtlCol="0">
            <a:spAutoFit/>
          </a:bodyPr>
          <a:lstStyle/>
          <a:p>
            <a:pPr algn="ctr"/>
            <a:r>
              <a:rPr lang="et" sz="4400" dirty="0">
                <a:solidFill>
                  <a:schemeClr val="bg1"/>
                </a:solidFill>
                <a:latin typeface="Arial" panose="020B0604020202020204" pitchFamily="34" charset="0"/>
                <a:cs typeface="Arial" panose="020B0604020202020204" pitchFamily="34" charset="0"/>
              </a:rPr>
              <a:t>"ÜHE MEHE BÄND"</a:t>
            </a:r>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8173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latin typeface="Raleway" panose="020B0003030101060003" pitchFamily="34" charset="0"/>
            </a:endParaRPr>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372854" y="434404"/>
            <a:ext cx="7316251" cy="1422017"/>
          </a:xfrm>
        </p:spPr>
        <p:txBody>
          <a:bodyPr>
            <a:normAutofit fontScale="90000"/>
          </a:bodyPr>
          <a:lstStyle/>
          <a:p>
            <a:pPr algn="l"/>
            <a:r>
              <a:rPr lang="et" b="1" dirty="0">
                <a:solidFill>
                  <a:schemeClr val="bg1"/>
                </a:solidFill>
                <a:latin typeface="Arial" panose="020B0604020202020204" pitchFamily="34" charset="0"/>
                <a:cs typeface="Arial" panose="020B0604020202020204" pitchFamily="34" charset="0"/>
              </a:rPr>
              <a:t>PIIBLILINE ALUS</a:t>
            </a:r>
            <a:endParaRPr lang="en-US" sz="2700"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372855" y="2297898"/>
            <a:ext cx="7969762" cy="2677656"/>
          </a:xfrm>
          <a:prstGeom prst="rect">
            <a:avLst/>
          </a:prstGeom>
        </p:spPr>
        <p:txBody>
          <a:bodyPr wrap="square">
            <a:spAutoFit/>
          </a:bodyPr>
          <a:lstStyle/>
          <a:p>
            <a:r>
              <a:rPr lang="et" sz="24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On erinevaid ande, aga sama Vaim jagab neid. On erinevaid teenimisviise, aga sama Issand. On erinevaid väeväljendusi, aga sama Jumal tegutseb kõigis ja kõigis. Aga igaühele antakse Vaimu ilmutus ühiseks hüvanguks.</a:t>
            </a:r>
          </a:p>
          <a:p>
            <a:r>
              <a:rPr lang="et" sz="24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1. Korintlastele 12:4–7</a:t>
            </a:r>
          </a:p>
        </p:txBody>
      </p:sp>
    </p:spTree>
    <p:extLst>
      <p:ext uri="{BB962C8B-B14F-4D97-AF65-F5344CB8AC3E}">
        <p14:creationId xmlns:p14="http://schemas.microsoft.com/office/powerpoint/2010/main" val="263053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0" y="0"/>
            <a:ext cx="9184157" cy="5172075"/>
          </a:xfrm>
          <a:prstGeom prst="rect">
            <a:avLst/>
          </a:prstGeom>
        </p:spPr>
      </p:pic>
      <p:sp>
        <p:nvSpPr>
          <p:cNvPr id="9" name="Rectangle 8"/>
          <p:cNvSpPr/>
          <p:nvPr/>
        </p:nvSpPr>
        <p:spPr>
          <a:xfrm>
            <a:off x="0" y="3439184"/>
            <a:ext cx="6408420" cy="64548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8" name="Title 3">
            <a:extLst>
              <a:ext uri="{FF2B5EF4-FFF2-40B4-BE49-F238E27FC236}">
                <a16:creationId xmlns:a16="http://schemas.microsoft.com/office/drawing/2014/main" id="{AB720AF8-BE38-E443-A488-6490B5098712}"/>
              </a:ext>
            </a:extLst>
          </p:cNvPr>
          <p:cNvSpPr txBox="1">
            <a:spLocks/>
          </p:cNvSpPr>
          <p:nvPr/>
        </p:nvSpPr>
        <p:spPr>
          <a:xfrm>
            <a:off x="774284" y="3362803"/>
            <a:ext cx="9309100" cy="721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et" sz="3600" b="1" dirty="0">
                <a:solidFill>
                  <a:schemeClr val="bg1"/>
                </a:solidFill>
                <a:latin typeface="Arial" panose="020B0604020202020204" pitchFamily="34" charset="0"/>
                <a:cs typeface="Arial" panose="020B0604020202020204" pitchFamily="34" charset="0"/>
              </a:rPr>
              <a:t>Piibli mõiste</a:t>
            </a:r>
            <a:endParaRPr lang="en-US" sz="36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8288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629150"/>
          </a:xfrm>
          <a:prstGeom prst="rect">
            <a:avLst/>
          </a:prstGeom>
        </p:spPr>
      </p:pic>
      <p:sp>
        <p:nvSpPr>
          <p:cNvPr id="6" name="TextBox 5"/>
          <p:cNvSpPr txBox="1"/>
          <p:nvPr/>
        </p:nvSpPr>
        <p:spPr>
          <a:xfrm>
            <a:off x="4203510" y="3496993"/>
            <a:ext cx="4857893" cy="765915"/>
          </a:xfrm>
          <a:prstGeom prst="rect">
            <a:avLst/>
          </a:prstGeom>
          <a:noFill/>
        </p:spPr>
        <p:txBody>
          <a:bodyPr wrap="square" rtlCol="0">
            <a:spAutoFit/>
          </a:bodyPr>
          <a:lstStyle/>
          <a:p>
            <a:pPr algn="ctr" fontAlgn="auto">
              <a:lnSpc>
                <a:spcPts val="5000"/>
              </a:lnSpc>
              <a:spcAft>
                <a:spcPts val="0"/>
              </a:spcAft>
            </a:pPr>
            <a:r>
              <a:rPr lang="et" sz="6600" dirty="0">
                <a:solidFill>
                  <a:schemeClr val="bg1"/>
                </a:solidFill>
                <a:latin typeface="Arial" panose="020B0604020202020204" pitchFamily="34" charset="0"/>
                <a:ea typeface="+mj-ea"/>
                <a:cs typeface="Arial" panose="020B0604020202020204" pitchFamily="34" charset="0"/>
              </a:rPr>
              <a:t>NEHEMIJA</a:t>
            </a:r>
          </a:p>
        </p:txBody>
      </p:sp>
      <p:sp>
        <p:nvSpPr>
          <p:cNvPr id="10" name="Rectangle 9"/>
          <p:cNvSpPr/>
          <p:nvPr/>
        </p:nvSpPr>
        <p:spPr>
          <a:xfrm>
            <a:off x="0" y="4232772"/>
            <a:ext cx="9144000" cy="64548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9" name="Title 3">
            <a:extLst>
              <a:ext uri="{FF2B5EF4-FFF2-40B4-BE49-F238E27FC236}">
                <a16:creationId xmlns:a16="http://schemas.microsoft.com/office/drawing/2014/main" id="{AB720AF8-BE38-E443-A488-6490B5098712}"/>
              </a:ext>
            </a:extLst>
          </p:cNvPr>
          <p:cNvSpPr txBox="1">
            <a:spLocks/>
          </p:cNvSpPr>
          <p:nvPr/>
        </p:nvSpPr>
        <p:spPr>
          <a:xfrm>
            <a:off x="1662555" y="4232772"/>
            <a:ext cx="7316251" cy="142201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pPr>
            <a:r>
              <a:rPr lang="et" b="1" dirty="0">
                <a:solidFill>
                  <a:schemeClr val="bg1"/>
                </a:solidFill>
                <a:latin typeface="Arial" panose="020B0604020202020204" pitchFamily="34" charset="0"/>
                <a:cs typeface="Arial" panose="020B0604020202020204" pitchFamily="34" charset="0"/>
              </a:rPr>
              <a:t>MEISTERMOBILISEERIJA</a:t>
            </a:r>
            <a:endParaRPr lang="en-US" sz="27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272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latin typeface="Raleway" panose="020B0003030101060003" pitchFamily="34" charset="0"/>
            </a:endParaRPr>
          </a:p>
        </p:txBody>
      </p:sp>
      <p:sp>
        <p:nvSpPr>
          <p:cNvPr id="11" name="Rectangle 10"/>
          <p:cNvSpPr/>
          <p:nvPr/>
        </p:nvSpPr>
        <p:spPr>
          <a:xfrm>
            <a:off x="1751298" y="968992"/>
            <a:ext cx="7392701" cy="73587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539540" y="448199"/>
            <a:ext cx="9794482" cy="1422017"/>
          </a:xfrm>
        </p:spPr>
        <p:txBody>
          <a:bodyPr>
            <a:normAutofit fontScale="90000"/>
          </a:bodyPr>
          <a:lstStyle/>
          <a:p>
            <a:pPr algn="r"/>
            <a:r>
              <a:rPr lang="et" b="1" dirty="0">
                <a:solidFill>
                  <a:schemeClr val="bg1"/>
                </a:solidFill>
                <a:latin typeface="Arial" panose="020B0604020202020204" pitchFamily="34" charset="0"/>
                <a:cs typeface="Arial" panose="020B0604020202020204" pitchFamily="34" charset="0"/>
              </a:rPr>
              <a:t>MOBILISEERIJAD VALAVAD JUMALA NÄGEMUST</a:t>
            </a:r>
            <a:endParaRPr lang="en-US" sz="27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1050878" y="1869912"/>
            <a:ext cx="7847912" cy="3108543"/>
          </a:xfrm>
          <a:prstGeom prst="rect">
            <a:avLst/>
          </a:prstGeom>
        </p:spPr>
        <p:txBody>
          <a:bodyPr wrap="square">
            <a:spAutoFit/>
          </a:bodyPr>
          <a:lstStyle/>
          <a:p>
            <a:pPr algn="r"/>
            <a:r>
              <a:rPr lang="et" sz="28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Siis ma ütlesin neile: „Te näete, millises hädas me oleme! Jeruusalemm on varemetes ja selle väravad on tulega põletatud. Tulge, ehitame uuesti üles Jeruusalemma müüri ja me ei jää enam häbisse!” Ma jutustasin neile ka oma Jumala heldusest minu peal ja sellest, mida kuningas mulle oli öelnud. </a:t>
            </a:r>
            <a:br>
              <a:rPr lang="en-US" sz="28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br>
            <a:r>
              <a:rPr lang="et" sz="28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Nehemja 2:17-18</a:t>
            </a:r>
          </a:p>
        </p:txBody>
      </p:sp>
    </p:spTree>
    <p:extLst>
      <p:ext uri="{BB962C8B-B14F-4D97-AF65-F5344CB8AC3E}">
        <p14:creationId xmlns:p14="http://schemas.microsoft.com/office/powerpoint/2010/main" val="1772941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10185" y="1938186"/>
            <a:ext cx="7833814" cy="81819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1145512" y="365373"/>
            <a:ext cx="7753278" cy="2391009"/>
          </a:xfrm>
        </p:spPr>
        <p:txBody>
          <a:bodyPr>
            <a:normAutofit fontScale="90000"/>
          </a:bodyPr>
          <a:lstStyle/>
          <a:p>
            <a:pPr algn="r"/>
            <a:r>
              <a:rPr lang="et" b="1" dirty="0">
                <a:solidFill>
                  <a:schemeClr val="bg2">
                    <a:lumMod val="25000"/>
                  </a:schemeClr>
                </a:solidFill>
                <a:latin typeface="Arial" panose="020B0604020202020204" pitchFamily="34" charset="0"/>
                <a:cs typeface="Arial" panose="020B0604020202020204" pitchFamily="34" charset="0"/>
              </a:rPr>
              <a:t>Mobiliseerijad </a:t>
            </a:r>
            <a:br>
              <a:rPr lang="en-US" b="1" dirty="0">
                <a:solidFill>
                  <a:schemeClr val="bg2">
                    <a:lumMod val="25000"/>
                  </a:schemeClr>
                </a:solidFill>
                <a:latin typeface="Arial" panose="020B0604020202020204" pitchFamily="34" charset="0"/>
                <a:cs typeface="Arial" panose="020B0604020202020204" pitchFamily="34" charset="0"/>
              </a:rPr>
            </a:br>
            <a:r>
              <a:rPr lang="et" b="1" dirty="0">
                <a:solidFill>
                  <a:schemeClr val="bg2">
                    <a:lumMod val="25000"/>
                  </a:schemeClr>
                </a:solidFill>
                <a:latin typeface="Arial" panose="020B0604020202020204" pitchFamily="34" charset="0"/>
                <a:cs typeface="Arial" panose="020B0604020202020204" pitchFamily="34" charset="0"/>
              </a:rPr>
              <a:t>jagavad </a:t>
            </a:r>
            <a:br>
              <a:rPr lang="en-US" b="1" dirty="0">
                <a:solidFill>
                  <a:schemeClr val="bg2">
                    <a:lumMod val="25000"/>
                  </a:schemeClr>
                </a:solidFill>
                <a:latin typeface="Arial" panose="020B0604020202020204" pitchFamily="34" charset="0"/>
                <a:cs typeface="Arial" panose="020B0604020202020204" pitchFamily="34" charset="0"/>
              </a:rPr>
            </a:br>
            <a:r>
              <a:rPr lang="et" b="1" dirty="0">
                <a:solidFill>
                  <a:schemeClr val="bg2">
                    <a:lumMod val="25000"/>
                  </a:schemeClr>
                </a:solidFill>
                <a:latin typeface="Arial" panose="020B0604020202020204" pitchFamily="34" charset="0"/>
                <a:cs typeface="Arial" panose="020B0604020202020204" pitchFamily="34" charset="0"/>
              </a:rPr>
              <a:t>vastutust</a:t>
            </a:r>
            <a:endParaRPr lang="en-US" sz="2700" dirty="0">
              <a:solidFill>
                <a:schemeClr val="bg2">
                  <a:lumMod val="25000"/>
                </a:schemeClr>
              </a:solidFill>
              <a:latin typeface="Arial" panose="020B0604020202020204" pitchFamily="34" charset="0"/>
              <a:cs typeface="Arial" panose="020B0604020202020204" pitchFamily="34" charset="0"/>
            </a:endParaRPr>
          </a:p>
        </p:txBody>
      </p:sp>
      <p:sp>
        <p:nvSpPr>
          <p:cNvPr id="8" name="Rectangle 7"/>
          <p:cNvSpPr/>
          <p:nvPr/>
        </p:nvSpPr>
        <p:spPr>
          <a:xfrm>
            <a:off x="382137" y="2852951"/>
            <a:ext cx="8516653" cy="1815882"/>
          </a:xfrm>
          <a:prstGeom prst="rect">
            <a:avLst/>
          </a:prstGeom>
        </p:spPr>
        <p:txBody>
          <a:bodyPr wrap="square">
            <a:spAutoFit/>
          </a:bodyPr>
          <a:lstStyle/>
          <a:p>
            <a:pPr algn="r"/>
            <a:r>
              <a:rPr lang="et" sz="2800" b="0" dirty="0">
                <a:solidFill>
                  <a:schemeClr val="bg2">
                    <a:lumMod val="25000"/>
                  </a:schemeClr>
                </a:solidFill>
                <a:latin typeface="Source Sans Pro" panose="020B0503030403020204" pitchFamily="34" charset="0"/>
                <a:ea typeface="Source Sans Pro" panose="020B0503030403020204" pitchFamily="34" charset="0"/>
                <a:cs typeface="Calibri" panose="020F0502020204030204" pitchFamily="34" charset="0"/>
              </a:rPr>
              <a:t>...Hobuvärava kohal parandasid preestrid, igaüks oma maja ees. Nende kõrval parandas </a:t>
            </a:r>
            <a:br>
              <a:rPr lang="en-US" sz="2800" b="0" dirty="0">
                <a:solidFill>
                  <a:schemeClr val="bg2">
                    <a:lumMod val="25000"/>
                  </a:schemeClr>
                </a:solidFill>
                <a:latin typeface="Source Sans Pro" panose="020B0503030403020204" pitchFamily="34" charset="0"/>
                <a:ea typeface="Source Sans Pro" panose="020B0503030403020204" pitchFamily="34" charset="0"/>
                <a:cs typeface="Calibri" panose="020F0502020204030204" pitchFamily="34" charset="0"/>
              </a:rPr>
            </a:br>
            <a:r>
              <a:rPr lang="et" sz="2800" b="0" dirty="0" err="1">
                <a:solidFill>
                  <a:schemeClr val="bg2">
                    <a:lumMod val="25000"/>
                  </a:schemeClr>
                </a:solidFill>
                <a:latin typeface="Source Sans Pro" panose="020B0503030403020204" pitchFamily="34" charset="0"/>
                <a:ea typeface="Source Sans Pro" panose="020B0503030403020204" pitchFamily="34" charset="0"/>
                <a:cs typeface="Calibri" panose="020F0502020204030204" pitchFamily="34" charset="0"/>
              </a:rPr>
              <a:t>Immeri </a:t>
            </a:r>
            <a:r>
              <a:rPr lang="et" sz="2800" b="0" dirty="0">
                <a:solidFill>
                  <a:schemeClr val="bg2">
                    <a:lumMod val="25000"/>
                  </a:schemeClr>
                </a:solidFill>
                <a:latin typeface="Source Sans Pro" panose="020B0503030403020204" pitchFamily="34" charset="0"/>
                <a:ea typeface="Source Sans Pro" panose="020B0503030403020204" pitchFamily="34" charset="0"/>
                <a:cs typeface="Calibri" panose="020F0502020204030204" pitchFamily="34" charset="0"/>
              </a:rPr>
              <a:t>poeg </a:t>
            </a:r>
            <a:r>
              <a:rPr lang="et" sz="2800" b="0" dirty="0" err="1">
                <a:solidFill>
                  <a:schemeClr val="bg2">
                    <a:lumMod val="25000"/>
                  </a:schemeClr>
                </a:solidFill>
                <a:latin typeface="Source Sans Pro" panose="020B0503030403020204" pitchFamily="34" charset="0"/>
                <a:ea typeface="Source Sans Pro" panose="020B0503030403020204" pitchFamily="34" charset="0"/>
                <a:cs typeface="Calibri" panose="020F0502020204030204" pitchFamily="34" charset="0"/>
              </a:rPr>
              <a:t>Saadok oma maja vastas... </a:t>
            </a:r>
            <a:r>
              <a:rPr lang="et" sz="2800" b="0" dirty="0">
                <a:solidFill>
                  <a:schemeClr val="bg2">
                    <a:lumMod val="25000"/>
                  </a:schemeClr>
                </a:solidFill>
                <a:latin typeface="Source Sans Pro" panose="020B0503030403020204" pitchFamily="34" charset="0"/>
                <a:ea typeface="Source Sans Pro" panose="020B0503030403020204" pitchFamily="34" charset="0"/>
                <a:cs typeface="Calibri" panose="020F0502020204030204" pitchFamily="34" charset="0"/>
              </a:rPr>
              <a:t>Nehemja 3:28–29</a:t>
            </a:r>
          </a:p>
        </p:txBody>
      </p:sp>
    </p:spTree>
    <p:extLst>
      <p:ext uri="{BB962C8B-B14F-4D97-AF65-F5344CB8AC3E}">
        <p14:creationId xmlns:p14="http://schemas.microsoft.com/office/powerpoint/2010/main" val="993487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latin typeface="Raleway" panose="020B0003030101060003" pitchFamily="34" charset="0"/>
            </a:endParaRPr>
          </a:p>
        </p:txBody>
      </p:sp>
      <p:sp>
        <p:nvSpPr>
          <p:cNvPr id="8" name="Rectangle 7"/>
          <p:cNvSpPr/>
          <p:nvPr/>
        </p:nvSpPr>
        <p:spPr>
          <a:xfrm>
            <a:off x="518614" y="2308487"/>
            <a:ext cx="8380175" cy="2677656"/>
          </a:xfrm>
          <a:prstGeom prst="rect">
            <a:avLst/>
          </a:prstGeom>
        </p:spPr>
        <p:txBody>
          <a:bodyPr wrap="square">
            <a:spAutoFit/>
          </a:bodyPr>
          <a:lstStyle/>
          <a:p>
            <a:pPr algn="r"/>
            <a:r>
              <a:rPr lang="et" sz="28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Kui ma olin kõik üle vaadanud, tõusin püsti ja ütlesin ülikutele, ülevaatajatele ja ülejäänud rahvale: „Ärge kartke neid! Pidage meeles suurt ja kardetavat Issandat ning võidelge oma vendade, poegade ja tütarde, naiste ja kodude eest!” </a:t>
            </a:r>
            <a:br>
              <a:rPr lang="en-US" sz="28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br>
            <a:r>
              <a:rPr lang="et" sz="28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Nehemja 4:14</a:t>
            </a:r>
          </a:p>
        </p:txBody>
      </p:sp>
      <p:sp>
        <p:nvSpPr>
          <p:cNvPr id="11" name="Rectangle 10"/>
          <p:cNvSpPr/>
          <p:nvPr/>
        </p:nvSpPr>
        <p:spPr>
          <a:xfrm>
            <a:off x="3199338" y="891803"/>
            <a:ext cx="5939296" cy="75957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1464850" y="365373"/>
            <a:ext cx="7433940" cy="2077576"/>
          </a:xfrm>
        </p:spPr>
        <p:txBody>
          <a:bodyPr>
            <a:normAutofit fontScale="90000"/>
          </a:bodyPr>
          <a:lstStyle/>
          <a:p>
            <a:pPr algn="r"/>
            <a:r>
              <a:rPr lang="et" b="1" dirty="0">
                <a:solidFill>
                  <a:schemeClr val="bg1"/>
                </a:solidFill>
                <a:latin typeface="Arial" panose="020B0604020202020204" pitchFamily="34" charset="0"/>
                <a:cs typeface="Arial" panose="020B0604020202020204" pitchFamily="34" charset="0"/>
              </a:rPr>
              <a:t>MOBILISEERIJAD JULGUSTAVAD </a:t>
            </a:r>
            <a:br>
              <a:rPr lang="en-US" b="1" dirty="0">
                <a:solidFill>
                  <a:schemeClr val="bg1"/>
                </a:solidFill>
                <a:latin typeface="Arial" panose="020B0604020202020204" pitchFamily="34" charset="0"/>
                <a:cs typeface="Arial" panose="020B0604020202020204" pitchFamily="34" charset="0"/>
              </a:rPr>
            </a:br>
            <a:r>
              <a:rPr lang="et" b="1" dirty="0">
                <a:solidFill>
                  <a:schemeClr val="bg1"/>
                </a:solidFill>
                <a:latin typeface="Arial" panose="020B0604020202020204" pitchFamily="34" charset="0"/>
                <a:cs typeface="Arial" panose="020B0604020202020204" pitchFamily="34" charset="0"/>
              </a:rPr>
              <a:t>INIMESI</a:t>
            </a:r>
            <a:endParaRPr lang="en-US" sz="2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005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00d5_ppej_x00f5_ud xmlns="9b7eda01-e9a4-4c14-b8e7-67c3ed025913">
      <UserInfo>
        <DisplayName/>
        <AccountId xsi:nil="true"/>
        <AccountType/>
      </UserInfo>
    </_x00d5_ppej_x00f5_ud>
    <g48226ef056249c0855ac903cec8c0a5 xmlns="9b7eda01-e9a4-4c14-b8e7-67c3ed025913">
      <Terms xmlns="http://schemas.microsoft.com/office/infopath/2007/PartnerControls"/>
    </g48226ef056249c0855ac903cec8c0a5>
    <TaxCatchAll xmlns="dc3d8f7b-553c-4788-ac9b-b0b5129d100a" xsi:nil="true"/>
    <dcb42d4a27764dd491cec908c3d417dd xmlns="9b7eda01-e9a4-4c14-b8e7-67c3ed025913">
      <Terms xmlns="http://schemas.microsoft.com/office/infopath/2007/PartnerControls"/>
    </dcb42d4a27764dd491cec908c3d417dd>
    <cf3df9ee314b4e4fb3374f9aca658b74 xmlns="9b7eda01-e9a4-4c14-b8e7-67c3ed025913">
      <Terms xmlns="http://schemas.microsoft.com/office/infopath/2007/PartnerControls"/>
    </cf3df9ee314b4e4fb3374f9aca658b74>
    <_dlc_DocId xmlns="dc3d8f7b-553c-4788-ac9b-b0b5129d100a">YMQW55X7W7F4-849112479-2202</_dlc_DocId>
    <_dlc_DocIdUrl xmlns="dc3d8f7b-553c-4788-ac9b-b0b5129d100a">
      <Url>https://emkts.sharepoint.com/sites/oppematerjalid/_layouts/15/DocIdRedir.aspx?ID=YMQW55X7W7F4-849112479-2202</Url>
      <Description>YMQW55X7W7F4-849112479-2202</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D9E14CFCD7A68A42B94C7CA96E38A883" ma:contentTypeVersion="13" ma:contentTypeDescription="Create a new document." ma:contentTypeScope="" ma:versionID="8d1137d6d676d6537bee1530fbc6a260">
  <xsd:schema xmlns:xsd="http://www.w3.org/2001/XMLSchema" xmlns:xs="http://www.w3.org/2001/XMLSchema" xmlns:p="http://schemas.microsoft.com/office/2006/metadata/properties" xmlns:ns2="9b7eda01-e9a4-4c14-b8e7-67c3ed025913" xmlns:ns3="dc3d8f7b-553c-4788-ac9b-b0b5129d100a" targetNamespace="http://schemas.microsoft.com/office/2006/metadata/properties" ma:root="true" ma:fieldsID="acbbbfde320d2ce7260af8c67e049576" ns2:_="" ns3:_="">
    <xsd:import namespace="9b7eda01-e9a4-4c14-b8e7-67c3ed025913"/>
    <xsd:import namespace="dc3d8f7b-553c-4788-ac9b-b0b5129d100a"/>
    <xsd:element name="properties">
      <xsd:complexType>
        <xsd:sequence>
          <xsd:element name="documentManagement">
            <xsd:complexType>
              <xsd:all>
                <xsd:element ref="ns2:_x00d5_ppej_x00f5_ud" minOccurs="0"/>
                <xsd:element ref="ns2:MediaServiceMetadata" minOccurs="0"/>
                <xsd:element ref="ns2:MediaServiceFastMetadata" minOccurs="0"/>
                <xsd:element ref="ns2:dcb42d4a27764dd491cec908c3d417dd" minOccurs="0"/>
                <xsd:element ref="ns3:TaxCatchAll" minOccurs="0"/>
                <xsd:element ref="ns2:cf3df9ee314b4e4fb3374f9aca658b74" minOccurs="0"/>
                <xsd:element ref="ns2:g48226ef056249c0855ac903cec8c0a5" minOccurs="0"/>
                <xsd:element ref="ns2:MediaServiceObjectDetectorVersions" minOccurs="0"/>
                <xsd:element ref="ns2:MediaServiceSearchProperties" minOccurs="0"/>
                <xsd:element ref="ns3:_dlc_DocId" minOccurs="0"/>
                <xsd:element ref="ns3:_dlc_DocIdUrl" minOccurs="0"/>
                <xsd:element ref="ns3:_dlc_DocIdPersistId"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7eda01-e9a4-4c14-b8e7-67c3ed025913" elementFormDefault="qualified">
    <xsd:import namespace="http://schemas.microsoft.com/office/2006/documentManagement/types"/>
    <xsd:import namespace="http://schemas.microsoft.com/office/infopath/2007/PartnerControls"/>
    <xsd:element name="_x00d5_ppej_x00f5_ud" ma:index="4" nillable="true" ma:displayName="Õppejõud" ma:format="Dropdown" ma:list="UserInfo" ma:SharePointGroup="0" ma:internalName="_x00d5_ppej_x00f5_ud">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cb42d4a27764dd491cec908c3d417dd" ma:index="10" nillable="true" ma:taxonomy="true" ma:internalName="dcb42d4a27764dd491cec908c3d417dd" ma:taxonomyFieldName="_x00d5_ppeaine" ma:displayName="Õppeaine" ma:default="" ma:fieldId="{dcb42d4a-2776-4dd4-91ce-c908c3d417dd}" ma:sspId="5e5b2194-a0da-4f95-853d-eca474e42886" ma:termSetId="b5a3a6ec-7d0d-4bf1-a5b9-ae7fc7592189" ma:anchorId="00000000-0000-0000-0000-000000000000" ma:open="false" ma:isKeyword="false">
      <xsd:complexType>
        <xsd:sequence>
          <xsd:element ref="pc:Terms" minOccurs="0" maxOccurs="1"/>
        </xsd:sequence>
      </xsd:complexType>
    </xsd:element>
    <xsd:element name="cf3df9ee314b4e4fb3374f9aca658b74" ma:index="12" nillable="true" ma:taxonomy="true" ma:internalName="cf3df9ee314b4e4fb3374f9aca658b74" ma:taxonomyFieldName="Keel" ma:displayName="Keel" ma:default="" ma:fieldId="{cf3df9ee-314b-4e4f-b337-4f9aca658b74}" ma:taxonomyMulti="true" ma:sspId="5e5b2194-a0da-4f95-853d-eca474e42886" ma:termSetId="2ecc8cc2-6d35-4cec-bc4e-bfdcb86e3a38" ma:anchorId="00000000-0000-0000-0000-000000000000" ma:open="false" ma:isKeyword="false">
      <xsd:complexType>
        <xsd:sequence>
          <xsd:element ref="pc:Terms" minOccurs="0" maxOccurs="1"/>
        </xsd:sequence>
      </xsd:complexType>
    </xsd:element>
    <xsd:element name="g48226ef056249c0855ac903cec8c0a5" ma:index="13" nillable="true" ma:taxonomy="true" ma:internalName="g48226ef056249c0855ac903cec8c0a5" ma:taxonomyFieldName="Semester" ma:displayName="Semester" ma:default="" ma:fieldId="{048226ef-0562-49c0-855a-c903cec8c0a5}" ma:sspId="5e5b2194-a0da-4f95-853d-eca474e42886" ma:termSetId="5732debb-8977-457c-94e5-220becb6307f" ma:anchorId="00000000-0000-0000-0000-000000000000" ma:open="fals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3d8f7b-553c-4788-ac9b-b0b5129d100a"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2a57cbc8-da55-49e7-90cd-521504aba406}" ma:internalName="TaxCatchAll" ma:showField="CatchAllData" ma:web="dc3d8f7b-553c-4788-ac9b-b0b5129d100a">
      <xsd:complexType>
        <xsd:complexContent>
          <xsd:extension base="dms:MultiChoiceLookup">
            <xsd:sequence>
              <xsd:element name="Value" type="dms:Lookup" maxOccurs="unbounded" minOccurs="0" nillable="true"/>
            </xsd:sequence>
          </xsd:extension>
        </xsd:complexContent>
      </xsd:complexType>
    </xsd:element>
    <xsd:element name="_dlc_DocId" ma:index="20" nillable="true" ma:displayName="Document ID Value" ma:description="The value of the document ID assigned to this item." ma:indexed="true"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5"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8F9500-5CF9-4D0A-A383-7249982074F4}">
  <ds:schemaRefs>
    <ds:schemaRef ds:uri="http://schemas.microsoft.com/sharepoint/v3/contenttype/forms"/>
  </ds:schemaRefs>
</ds:datastoreItem>
</file>

<file path=customXml/itemProps2.xml><?xml version="1.0" encoding="utf-8"?>
<ds:datastoreItem xmlns:ds="http://schemas.openxmlformats.org/officeDocument/2006/customXml" ds:itemID="{44951C02-201A-4186-AEE1-606032CC7510}">
  <ds:schemaRefs>
    <ds:schemaRef ds:uri="http://schemas.microsoft.com/office/2006/metadata/properties"/>
    <ds:schemaRef ds:uri="http://schemas.microsoft.com/office/infopath/2007/PartnerControls"/>
    <ds:schemaRef ds:uri="9b7eda01-e9a4-4c14-b8e7-67c3ed025913"/>
    <ds:schemaRef ds:uri="dc3d8f7b-553c-4788-ac9b-b0b5129d100a"/>
  </ds:schemaRefs>
</ds:datastoreItem>
</file>

<file path=customXml/itemProps3.xml><?xml version="1.0" encoding="utf-8"?>
<ds:datastoreItem xmlns:ds="http://schemas.openxmlformats.org/officeDocument/2006/customXml" ds:itemID="{D7D87797-0376-435B-A67F-61D1140B5947}">
  <ds:schemaRefs>
    <ds:schemaRef ds:uri="http://schemas.microsoft.com/sharepoint/events"/>
  </ds:schemaRefs>
</ds:datastoreItem>
</file>

<file path=customXml/itemProps4.xml><?xml version="1.0" encoding="utf-8"?>
<ds:datastoreItem xmlns:ds="http://schemas.openxmlformats.org/officeDocument/2006/customXml" ds:itemID="{6C3F4739-7361-4FC8-9F7E-40EA42E928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7eda01-e9a4-4c14-b8e7-67c3ed025913"/>
    <ds:schemaRef ds:uri="dc3d8f7b-553c-4788-ac9b-b0b5129d10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21762</TotalTime>
  <Words>2476</Words>
  <Application>Microsoft Office PowerPoint</Application>
  <PresentationFormat>On-screen Show (16:9)</PresentationFormat>
  <Paragraphs>181</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Custom Design</vt:lpstr>
      <vt:lpstr>PowerPoint Presentation</vt:lpstr>
      <vt:lpstr>PowerPoint Presentation</vt:lpstr>
      <vt:lpstr>PowerPoint Presentation</vt:lpstr>
      <vt:lpstr>PIIBLILINE ALUS</vt:lpstr>
      <vt:lpstr>PowerPoint Presentation</vt:lpstr>
      <vt:lpstr>PowerPoint Presentation</vt:lpstr>
      <vt:lpstr>MOBILISEERIJAD VALAVAD JUMALA NÄGEMUST</vt:lpstr>
      <vt:lpstr>Mobiliseerijad  jagavad  vastutust</vt:lpstr>
      <vt:lpstr>MOBILISEERIJAD JULGUSTAVAD  INIMESI</vt:lpstr>
      <vt:lpstr>PowerPoint Presentation</vt:lpstr>
      <vt:lpstr>MOBILISEERIJAD  JUHIVAD EESKUJUGA</vt:lpstr>
      <vt:lpstr>MOBILISEERIJAD  JUHIVAD EESKUJUGA</vt:lpstr>
      <vt:lpstr>MOBILISEERIJAD  JUHIVAD EESKUJUGA</vt:lpstr>
      <vt:lpstr>MOBILISEERIJAD  TÄHISTAVAD  SAAVUTUSI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International Leadership Institute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ILI Vision</dc:title>
  <dc:subject/>
  <dc:creator>Norival Trindade, Jr.</dc:creator>
  <cp:keywords>ILI, International, Leadership, Vision, Institute, Accelerating, spread, gospel, leaders, national, conference</cp:keywords>
  <dc:description/>
  <cp:lastModifiedBy>Wes Griffin</cp:lastModifiedBy>
  <cp:revision>455</cp:revision>
  <dcterms:created xsi:type="dcterms:W3CDTF">2003-05-12T14:11:04Z</dcterms:created>
  <dcterms:modified xsi:type="dcterms:W3CDTF">2025-08-27T12:32:52Z</dcterms:modified>
  <cp:category>ILITeaching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330520569</vt:i4>
  </property>
  <property fmtid="{D5CDD505-2E9C-101B-9397-08002B2CF9AE}" pid="3" name="_NewReviewCycle">
    <vt:lpwstr/>
  </property>
  <property fmtid="{D5CDD505-2E9C-101B-9397-08002B2CF9AE}" pid="4" name="_EmailSubject">
    <vt:lpwstr>mobi</vt:lpwstr>
  </property>
  <property fmtid="{D5CDD505-2E9C-101B-9397-08002B2CF9AE}" pid="5" name="_AuthorEmail">
    <vt:lpwstr>juliana.o.trindade@exxonmobil.com</vt:lpwstr>
  </property>
  <property fmtid="{D5CDD505-2E9C-101B-9397-08002B2CF9AE}" pid="6" name="_AuthorEmailDisplayName">
    <vt:lpwstr>Trindade, Juliana O</vt:lpwstr>
  </property>
  <property fmtid="{D5CDD505-2E9C-101B-9397-08002B2CF9AE}" pid="7" name="ContentTypeId">
    <vt:lpwstr>0x010100D9E14CFCD7A68A42B94C7CA96E38A883</vt:lpwstr>
  </property>
  <property fmtid="{D5CDD505-2E9C-101B-9397-08002B2CF9AE}" pid="8" name="_dlc_DocIdItemGuid">
    <vt:lpwstr>49b77335-1ad8-45d7-bfc3-191c683ef9b2</vt:lpwstr>
  </property>
  <property fmtid="{D5CDD505-2E9C-101B-9397-08002B2CF9AE}" pid="9" name="_x00d5_ppeaine">
    <vt:lpwstr/>
  </property>
  <property fmtid="{D5CDD505-2E9C-101B-9397-08002B2CF9AE}" pid="10" name="Keel">
    <vt:lpwstr/>
  </property>
  <property fmtid="{D5CDD505-2E9C-101B-9397-08002B2CF9AE}" pid="11" name="Semester">
    <vt:lpwstr/>
  </property>
  <property fmtid="{D5CDD505-2E9C-101B-9397-08002B2CF9AE}" pid="12" name="Õppeaine">
    <vt:lpwstr/>
  </property>
</Properties>
</file>