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s/slide5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8" r:id="rId4"/>
    <p:sldId id="281" r:id="rId5"/>
    <p:sldId id="279" r:id="rId6"/>
    <p:sldId id="280" r:id="rId7"/>
  </p:sldIdLst>
  <p:sldSz cx="12192000" cy="6858000"/>
  <p:notesSz cx="6858000" cy="9144000"/>
  <p:defaultTextStyle>
    <a:defPPr>
      <a:defRPr lang="e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1"/>
    <p:restoredTop sz="93199"/>
  </p:normalViewPr>
  <p:slideViewPr>
    <p:cSldViewPr snapToGrid="0">
      <p:cViewPr varScale="1">
        <p:scale>
          <a:sx n="61" d="100"/>
          <a:sy n="61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0B105-6A90-BD9C-6A16-20FE0DDBB2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rPr lang="et" dirty="0"/>
              <a:t>Isikliku tunnistuse jõud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A2519-7335-9ED0-B04E-C39EFAB4EF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8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4495F-CE31-47C8-3E98-2AEBE7C9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CFE67C0-D2DA-626D-691B-9EE8E313588A}"/>
              </a:ext>
            </a:extLst>
          </p:cNvPr>
          <p:cNvSpPr txBox="1"/>
          <p:nvPr/>
        </p:nvSpPr>
        <p:spPr>
          <a:xfrm>
            <a:off x="2873253" y="1389030"/>
            <a:ext cx="69907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et" sz="5400" dirty="0"/>
              <a:t>1. Johannese 1:3</a:t>
            </a:r>
          </a:p>
          <a:p>
            <a:pPr xmlns:a="http://schemas.openxmlformats.org/drawingml/2006/main" algn="ctr"/>
            <a:r xmlns:a="http://schemas.openxmlformats.org/drawingml/2006/main">
              <a:rPr lang="et" sz="5400" dirty="0"/>
              <a:t>2. Timoteosele 1:8</a:t>
            </a:r>
          </a:p>
          <a:p>
            <a:pPr xmlns:a="http://schemas.openxmlformats.org/drawingml/2006/main" algn="ctr"/>
            <a:r xmlns:a="http://schemas.openxmlformats.org/drawingml/2006/main">
              <a:rPr lang="et" sz="5400" dirty="0"/>
              <a:t>1. Peetruse 3:15</a:t>
            </a:r>
          </a:p>
          <a:p>
            <a:pPr xmlns:a="http://schemas.openxmlformats.org/drawingml/2006/main" algn="ctr"/>
            <a:r xmlns:a="http://schemas.openxmlformats.org/drawingml/2006/main">
              <a:rPr lang="et" sz="5400" dirty="0"/>
              <a:t>Ilmutuse 12:11</a:t>
            </a:r>
          </a:p>
          <a:p>
            <a:pPr algn="ctr"/>
            <a:endParaRPr lang="en-US" sz="5400" dirty="0"/>
          </a:p>
          <a:p>
            <a:endParaRPr lang="en-US" sz="54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6189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EB256-A8C0-1839-B7AA-D64680F5D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43EDFA0-A2A3-9DEB-C0AD-CD5A8EB23967}"/>
              </a:ext>
            </a:extLst>
          </p:cNvPr>
          <p:cNvSpPr txBox="1"/>
          <p:nvPr/>
        </p:nvSpPr>
        <p:spPr>
          <a:xfrm>
            <a:off x="145473" y="1389030"/>
            <a:ext cx="971851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et" sz="5400" dirty="0"/>
              <a:t>VAJADUS:</a:t>
            </a:r>
          </a:p>
          <a:p>
            <a:pPr xmlns:a="http://schemas.openxmlformats.org/drawingml/2006/main" algn="ctr"/>
            <a:r xmlns:a="http://schemas.openxmlformats.org/drawingml/2006/main">
              <a:rPr lang="et" sz="5400" dirty="0"/>
              <a:t>PRAEGUNE MAAILMAOLUKORD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720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C7AA6-A112-71F0-565F-4E38D17CB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2F17749-6CE4-6874-E78F-0C0A1AEA7A30}"/>
              </a:ext>
            </a:extLst>
          </p:cNvPr>
          <p:cNvSpPr txBox="1"/>
          <p:nvPr/>
        </p:nvSpPr>
        <p:spPr>
          <a:xfrm>
            <a:off x="145473" y="1389030"/>
            <a:ext cx="97185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et" sz="5400" dirty="0"/>
              <a:t>SÕNUMITOOJA</a:t>
            </a:r>
          </a:p>
          <a:p>
            <a:pPr algn="ctr"/>
            <a:endParaRPr lang="en-US" sz="5400" dirty="0"/>
          </a:p>
          <a:p>
            <a:endParaRPr lang="en-US" sz="54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1924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1F78A-657C-AE23-9C81-AE4E4155F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36BF0F4-8FCB-AEB4-8535-2B4202A0B257}"/>
              </a:ext>
            </a:extLst>
          </p:cNvPr>
          <p:cNvSpPr txBox="1"/>
          <p:nvPr/>
        </p:nvSpPr>
        <p:spPr>
          <a:xfrm>
            <a:off x="1" y="936010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et" sz="5400" dirty="0"/>
              <a:t>TUNNISTUSTE JAGAMISE PÕHIPÕHIMÕTTED</a:t>
            </a:r>
          </a:p>
          <a:p>
            <a:pPr algn="ctr"/>
            <a:endParaRPr lang="en-US" sz="5400" dirty="0"/>
          </a:p>
          <a:p>
            <a:endParaRPr lang="en-US" sz="4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9503E2-CC2A-E8C3-BE1B-6214985CA0CC}"/>
              </a:ext>
            </a:extLst>
          </p:cNvPr>
          <p:cNvSpPr txBox="1"/>
          <p:nvPr/>
        </p:nvSpPr>
        <p:spPr>
          <a:xfrm flipH="1">
            <a:off x="4486938" y="3367445"/>
            <a:ext cx="87186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 xmlns:a="http://schemas.openxmlformats.org/drawingml/2006/main">
              <a:rPr lang="et" sz="4000" dirty="0"/>
              <a:t>Elu enne Jeesust</a:t>
            </a:r>
          </a:p>
          <a:p>
            <a:r xmlns:a="http://schemas.openxmlformats.org/drawingml/2006/main">
              <a:rPr lang="et" sz="4000" dirty="0"/>
              <a:t>Kuidas ma Jeesusega kohtusin</a:t>
            </a:r>
          </a:p>
          <a:p>
            <a:r xmlns:a="http://schemas.openxmlformats.org/drawingml/2006/main">
              <a:rPr lang="et" sz="4000" dirty="0"/>
              <a:t>Elu pärast Jeesust</a:t>
            </a:r>
          </a:p>
          <a:p>
            <a:r xmlns:a="http://schemas.openxmlformats.org/drawingml/2006/main">
              <a:rPr lang="et" sz="4000" dirty="0"/>
              <a:t>Kutsu Jeesuse juurde</a:t>
            </a:r>
          </a:p>
        </p:txBody>
      </p:sp>
    </p:spTree>
    <p:extLst>
      <p:ext uri="{BB962C8B-B14F-4D97-AF65-F5344CB8AC3E}">
        <p14:creationId xmlns:p14="http://schemas.microsoft.com/office/powerpoint/2010/main" val="242835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03D04-26CF-B00D-BEBC-A4EF01DD1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A0C48D8-BD8D-A028-8BB2-E535E97838E2}"/>
              </a:ext>
            </a:extLst>
          </p:cNvPr>
          <p:cNvSpPr txBox="1"/>
          <p:nvPr/>
        </p:nvSpPr>
        <p:spPr>
          <a:xfrm>
            <a:off x="2873253" y="1389030"/>
            <a:ext cx="69907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algn="ctr"/>
            <a:r xmlns:a="http://schemas.openxmlformats.org/drawingml/2006/main">
              <a:rPr lang="et" sz="5400"/>
              <a:t>ETTEVALMISTUS</a:t>
            </a:r>
            <a:endParaRPr xmlns:a="http://schemas.openxmlformats.org/drawingml/2006/main" lang="en-US" sz="5400" dirty="0"/>
          </a:p>
          <a:p>
            <a:pPr algn="ctr"/>
            <a:endParaRPr lang="en-US" sz="5400" dirty="0"/>
          </a:p>
          <a:p>
            <a:endParaRPr lang="en-US" sz="54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92417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E14CFCD7A68A42B94C7CA96E38A883" ma:contentTypeVersion="13" ma:contentTypeDescription="Loo uus dokument" ma:contentTypeScope="" ma:versionID="9bda962ee0424baccb67b1c120527f94">
  <xsd:schema xmlns:xsd="http://www.w3.org/2001/XMLSchema" xmlns:xs="http://www.w3.org/2001/XMLSchema" xmlns:p="http://schemas.microsoft.com/office/2006/metadata/properties" xmlns:ns2="9b7eda01-e9a4-4c14-b8e7-67c3ed025913" xmlns:ns3="dc3d8f7b-553c-4788-ac9b-b0b5129d100a" targetNamespace="http://schemas.microsoft.com/office/2006/metadata/properties" ma:root="true" ma:fieldsID="41ec1f8d1948dc7375498d916c54f509" ns2:_="" ns3:_="">
    <xsd:import namespace="9b7eda01-e9a4-4c14-b8e7-67c3ed025913"/>
    <xsd:import namespace="dc3d8f7b-553c-4788-ac9b-b0b5129d100a"/>
    <xsd:element name="properties">
      <xsd:complexType>
        <xsd:sequence>
          <xsd:element name="documentManagement">
            <xsd:complexType>
              <xsd:all>
                <xsd:element ref="ns2:_x00d5_ppej_x00f5_ud" minOccurs="0"/>
                <xsd:element ref="ns2:MediaServiceMetadata" minOccurs="0"/>
                <xsd:element ref="ns2:MediaServiceFastMetadata" minOccurs="0"/>
                <xsd:element ref="ns2:dcb42d4a27764dd491cec908c3d417dd" minOccurs="0"/>
                <xsd:element ref="ns3:TaxCatchAll" minOccurs="0"/>
                <xsd:element ref="ns2:cf3df9ee314b4e4fb3374f9aca658b74" minOccurs="0"/>
                <xsd:element ref="ns2:g48226ef056249c0855ac903cec8c0a5" minOccurs="0"/>
                <xsd:element ref="ns2:MediaServiceObjectDetectorVersions" minOccurs="0"/>
                <xsd:element ref="ns2:MediaServiceSearchProperties" minOccurs="0"/>
                <xsd:element ref="ns3:_dlc_DocId" minOccurs="0"/>
                <xsd:element ref="ns3:_dlc_DocIdUrl" minOccurs="0"/>
                <xsd:element ref="ns3:_dlc_DocIdPersistI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7eda01-e9a4-4c14-b8e7-67c3ed025913" elementFormDefault="qualified">
    <xsd:import namespace="http://schemas.microsoft.com/office/2006/documentManagement/types"/>
    <xsd:import namespace="http://schemas.microsoft.com/office/infopath/2007/PartnerControls"/>
    <xsd:element name="_x00d5_ppej_x00f5_ud" ma:index="4" nillable="true" ma:displayName="Õppejõud" ma:format="Dropdown" ma:list="UserInfo" ma:SharePointGroup="0" ma:internalName="_x00d5_ppej_x00f5_u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cb42d4a27764dd491cec908c3d417dd" ma:index="10" nillable="true" ma:taxonomy="true" ma:internalName="dcb42d4a27764dd491cec908c3d417dd" ma:taxonomyFieldName="_x00d5_ppeaine" ma:displayName="Õppeaine" ma:default="" ma:fieldId="{dcb42d4a-2776-4dd4-91ce-c908c3d417dd}" ma:sspId="5e5b2194-a0da-4f95-853d-eca474e42886" ma:termSetId="b5a3a6ec-7d0d-4bf1-a5b9-ae7fc75921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f3df9ee314b4e4fb3374f9aca658b74" ma:index="12" nillable="true" ma:taxonomy="true" ma:internalName="cf3df9ee314b4e4fb3374f9aca658b74" ma:taxonomyFieldName="Keel" ma:displayName="Keel" ma:default="" ma:fieldId="{cf3df9ee-314b-4e4f-b337-4f9aca658b74}" ma:taxonomyMulti="true" ma:sspId="5e5b2194-a0da-4f95-853d-eca474e42886" ma:termSetId="2ecc8cc2-6d35-4cec-bc4e-bfdcb86e3a3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48226ef056249c0855ac903cec8c0a5" ma:index="13" nillable="true" ma:taxonomy="true" ma:internalName="g48226ef056249c0855ac903cec8c0a5" ma:taxonomyFieldName="Semester" ma:displayName="Semester" ma:default="" ma:fieldId="{048226ef-0562-49c0-855a-c903cec8c0a5}" ma:sspId="5e5b2194-a0da-4f95-853d-eca474e42886" ma:termSetId="5732debb-8977-457c-94e5-220becb6307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d8f7b-553c-4788-ac9b-b0b5129d100a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2a57cbc8-da55-49e7-90cd-521504aba406}" ma:internalName="TaxCatchAll" ma:showField="CatchAllData" ma:web="dc3d8f7b-553c-4788-ac9b-b0b5129d10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0" nillable="true" ma:displayName="Dokumendi ID väärtus" ma:description="Sellele üksusele määratud dokumendi ID väärtus." ma:indexed="true" ma:internalName="_dlc_DocId" ma:readOnly="true">
      <xsd:simpleType>
        <xsd:restriction base="dms:Text"/>
      </xsd:simpleType>
    </xsd:element>
    <xsd:element name="_dlc_DocIdUrl" ma:index="21" nillable="true" ma:displayName="Dokumendi ID" ma:description="Püsilink sellele dokumendile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utüüp"/>
        <xsd:element ref="dc:title" minOccurs="0" maxOccurs="1" ma:index="5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d5_ppej_x00f5_ud xmlns="9b7eda01-e9a4-4c14-b8e7-67c3ed025913">
      <UserInfo>
        <DisplayName/>
        <AccountId xsi:nil="true"/>
        <AccountType/>
      </UserInfo>
    </_x00d5_ppej_x00f5_ud>
    <g48226ef056249c0855ac903cec8c0a5 xmlns="9b7eda01-e9a4-4c14-b8e7-67c3ed025913">
      <Terms xmlns="http://schemas.microsoft.com/office/infopath/2007/PartnerControls"/>
    </g48226ef056249c0855ac903cec8c0a5>
    <TaxCatchAll xmlns="dc3d8f7b-553c-4788-ac9b-b0b5129d100a" xsi:nil="true"/>
    <dcb42d4a27764dd491cec908c3d417dd xmlns="9b7eda01-e9a4-4c14-b8e7-67c3ed025913">
      <Terms xmlns="http://schemas.microsoft.com/office/infopath/2007/PartnerControls"/>
    </dcb42d4a27764dd491cec908c3d417dd>
    <cf3df9ee314b4e4fb3374f9aca658b74 xmlns="9b7eda01-e9a4-4c14-b8e7-67c3ed025913">
      <Terms xmlns="http://schemas.microsoft.com/office/infopath/2007/PartnerControls"/>
    </cf3df9ee314b4e4fb3374f9aca658b74>
    <_dlc_DocId xmlns="dc3d8f7b-553c-4788-ac9b-b0b5129d100a">YMQW55X7W7F4-849112479-2188</_dlc_DocId>
    <_dlc_DocIdUrl xmlns="dc3d8f7b-553c-4788-ac9b-b0b5129d100a">
      <Url>https://emkts.sharepoint.com/sites/oppematerjalid/_layouts/15/DocIdRedir.aspx?ID=YMQW55X7W7F4-849112479-2188</Url>
      <Description>YMQW55X7W7F4-849112479-2188</Description>
    </_dlc_DocIdUrl>
  </documentManagement>
</p:properties>
</file>

<file path=customXml/itemProps1.xml><?xml version="1.0" encoding="utf-8"?>
<ds:datastoreItem xmlns:ds="http://schemas.openxmlformats.org/officeDocument/2006/customXml" ds:itemID="{87FB3D60-3CB5-4C01-A384-380371D726B3}"/>
</file>

<file path=customXml/itemProps2.xml><?xml version="1.0" encoding="utf-8"?>
<ds:datastoreItem xmlns:ds="http://schemas.openxmlformats.org/officeDocument/2006/customXml" ds:itemID="{28B1CF10-A99B-4F86-AF00-C7CCBA051FEE}"/>
</file>

<file path=customXml/itemProps3.xml><?xml version="1.0" encoding="utf-8"?>
<ds:datastoreItem xmlns:ds="http://schemas.openxmlformats.org/officeDocument/2006/customXml" ds:itemID="{00072DB0-F1A2-43A3-A2E3-98E2B138BA22}"/>
</file>

<file path=customXml/itemProps4.xml><?xml version="1.0" encoding="utf-8"?>
<ds:datastoreItem xmlns:ds="http://schemas.openxmlformats.org/officeDocument/2006/customXml" ds:itemID="{50335A6E-1EA1-4DCD-BA32-251D98D21CC7}"/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44</Words>
  <Application>Microsoft Macintosh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Celestial</vt:lpstr>
      <vt:lpstr>The power of personal testimony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Joy Griffin</dc:creator>
  <cp:lastModifiedBy>Joy Griffin</cp:lastModifiedBy>
  <cp:revision>3</cp:revision>
  <dcterms:created xsi:type="dcterms:W3CDTF">2025-08-25T21:11:15Z</dcterms:created>
  <dcterms:modified xsi:type="dcterms:W3CDTF">2025-08-26T07:37:18Z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0x010100D9E14CFCD7A68A42B94C7CA96E38A883</vt:lpwstr>
  </property>
  <property fmtid="{D5CDD505-2E9C-101B-9397-08002B2CF9AE}" pid="3" name="_dlc_DocIdItemGuid">
    <vt:lpwstr>08e181d6-1561-4081-9840-d3fe51123142</vt:lpwstr>
  </property>
</Properties>
</file>