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1.xml" ContentType="application/vnd.openxmlformats-officedocument.presentationml.slideLayout+xml"/>
  <Override PartName="/ppt/theme/theme1.xml" ContentType="application/vnd.openxmlformats-officedocument.theme+xml"/>
  <Override PartName="/ppt/viewProps.xml" ContentType="application/vnd.openxmlformats-officedocument.presentationml.viewProps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docProps/core.xml" ContentType="application/vnd.openxmlformats-package.core-properties+xml"/>
  <Override PartName="/docProps/app.xml" ContentType="application/vnd.openxmlformats-officedocument.extended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1"/>
  </p:sldMasterIdLst>
  <p:sldIdLst>
    <p:sldId id="256" r:id="rId2"/>
    <p:sldId id="257" r:id="rId3"/>
    <p:sldId id="278" r:id="rId4"/>
    <p:sldId id="281" r:id="rId5"/>
    <p:sldId id="279" r:id="rId6"/>
    <p:sldId id="280" r:id="rId7"/>
  </p:sldIdLst>
  <p:sldSz cx="12192000" cy="6858000"/>
  <p:notesSz cx="6858000" cy="9144000"/>
  <p:defaultTextStyle>
    <a:defPPr>
      <a:defRPr lang="ru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4451"/>
    <p:restoredTop sz="93199"/>
  </p:normalViewPr>
  <p:slideViewPr>
    <p:cSldViewPr snapToGrid="0">
      <p:cViewPr varScale="1">
        <p:scale>
          <a:sx n="53" d="100"/>
          <a:sy n="53" d="100"/>
        </p:scale>
        <p:origin x="108" y="15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13" Type="http://schemas.openxmlformats.org/officeDocument/2006/relationships/customXml" Target="../customXml/item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customXml" Target="../customXml/item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Relationship Id="rId14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Title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962399" y="1964267"/>
            <a:ext cx="7197726" cy="2421464"/>
          </a:xfrm>
        </p:spPr>
        <p:txBody>
          <a:bodyPr anchor="b">
            <a:normAutofit/>
          </a:bodyPr>
          <a:lstStyle>
            <a:lvl1pPr algn="r">
              <a:defRPr sz="4800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962399" y="4385732"/>
            <a:ext cx="7197726" cy="1405467"/>
          </a:xfrm>
        </p:spPr>
        <p:txBody>
          <a:bodyPr anchor="t">
            <a:normAutofit/>
          </a:bodyPr>
          <a:lstStyle>
            <a:lvl1pPr marL="0" indent="0" algn="r">
              <a:buNone/>
              <a:defRPr sz="1800" cap="all"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932558" y="5870575"/>
            <a:ext cx="1600200" cy="377825"/>
          </a:xfrm>
        </p:spPr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3962399" y="5870575"/>
            <a:ext cx="4893958" cy="3778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608958" y="5870575"/>
            <a:ext cx="551167" cy="377825"/>
          </a:xfrm>
        </p:spPr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4732865"/>
            <a:ext cx="1013142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1600" y="932112"/>
            <a:ext cx="8759827" cy="3164976"/>
          </a:xfrm>
          <a:prstGeom prst="roundRect">
            <a:avLst>
              <a:gd name="adj" fmla="val 43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5299603"/>
            <a:ext cx="10131427" cy="493712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3124199"/>
          </a:xfrm>
        </p:spPr>
        <p:txBody>
          <a:bodyPr anchor="ctr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Picture 1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5" name="TextBox 14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097875" y="3352800"/>
            <a:ext cx="9339184" cy="381000"/>
          </a:xfrm>
        </p:spPr>
        <p:txBody>
          <a:bodyPr anchor="ctr"/>
          <a:lstStyle>
            <a:lvl1pPr marL="0" indent="0">
              <a:buFontTx/>
              <a:buNone/>
              <a:defRPr/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7465" y="4343400"/>
            <a:ext cx="10152367" cy="1447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2" y="3308581"/>
            <a:ext cx="10131425" cy="1468800"/>
          </a:xfrm>
        </p:spPr>
        <p:txBody>
          <a:bodyPr anchor="b">
            <a:normAutofit/>
          </a:bodyPr>
          <a:lstStyle>
            <a:lvl1pPr algn="l">
              <a:defRPr sz="32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4777381"/>
            <a:ext cx="10131426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" name="Picture 10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10237867" y="2743200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”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488275" y="823337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spcBef>
                <a:spcPct val="0"/>
              </a:spcBef>
              <a:buNone/>
              <a:defRPr sz="3200" b="0" cap="all">
                <a:ln w="3175" cmpd="sng">
                  <a:noFill/>
                </a:ln>
                <a:effectLst>
                  <a:glow rad="38100">
                    <a:schemeClr val="bg1">
                      <a:lumMod val="65000"/>
                      <a:lumOff val="35000"/>
                      <a:alpha val="40000"/>
                    </a:schemeClr>
                  </a:glow>
                  <a:outerShdw blurRad="28575" dist="38100" dir="1404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lvl2pPr>
              <a:defRPr>
                <a:solidFill>
                  <a:schemeClr val="tx2"/>
                </a:solidFill>
              </a:defRPr>
            </a:lvl2pPr>
            <a:lvl3pPr>
              <a:defRPr>
                <a:solidFill>
                  <a:schemeClr val="tx2"/>
                </a:solidFill>
              </a:defRPr>
            </a:lvl3pPr>
            <a:lvl4pPr>
              <a:defRPr>
                <a:solidFill>
                  <a:schemeClr val="tx2"/>
                </a:solidFill>
              </a:defRPr>
            </a:lvl4pPr>
            <a:lvl5pPr>
              <a:defRPr>
                <a:solidFill>
                  <a:schemeClr val="tx2"/>
                </a:solidFill>
              </a:defRPr>
            </a:lvl5pPr>
            <a:lvl6pPr>
              <a:defRPr>
                <a:solidFill>
                  <a:schemeClr val="tx2"/>
                </a:solidFill>
              </a:defRPr>
            </a:lvl6pPr>
            <a:lvl7pPr>
              <a:defRPr>
                <a:solidFill>
                  <a:schemeClr val="tx2"/>
                </a:solidFill>
              </a:defRPr>
            </a:lvl7pPr>
            <a:lvl8pPr>
              <a:defRPr>
                <a:solidFill>
                  <a:schemeClr val="tx2"/>
                </a:solidFill>
              </a:defRPr>
            </a:lvl8pPr>
            <a:lvl9pPr>
              <a:defRPr>
                <a:solidFill>
                  <a:schemeClr val="tx2"/>
                </a:solidFill>
              </a:defRPr>
            </a:lvl9pPr>
          </a:lstStyle>
          <a:p>
            <a:pPr lvl="0" algn="r"/>
            <a:r>
              <a:rPr lang="en-US" sz="8000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6" name="Title 1"/>
          <p:cNvSpPr>
            <a:spLocks noGrp="1"/>
          </p:cNvSpPr>
          <p:nvPr>
            <p:ph type="title"/>
          </p:nvPr>
        </p:nvSpPr>
        <p:spPr>
          <a:xfrm>
            <a:off x="992267" y="609601"/>
            <a:ext cx="9550399" cy="2743199"/>
          </a:xfrm>
        </p:spPr>
        <p:txBody>
          <a:bodyPr anchor="ctr">
            <a:normAutofit/>
          </a:bodyPr>
          <a:lstStyle>
            <a:lvl1pPr algn="l">
              <a:defRPr sz="3200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0" y="3886200"/>
            <a:ext cx="10135436" cy="8890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4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5200"/>
            <a:ext cx="10135436" cy="10160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1" y="609601"/>
            <a:ext cx="10131427" cy="2743199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85801" y="3505200"/>
            <a:ext cx="10131428" cy="838200"/>
          </a:xfrm>
        </p:spPr>
        <p:txBody>
          <a:bodyPr vert="horz" lIns="91440" tIns="45720" rIns="91440" bIns="45720" rtlCol="0" anchor="b">
            <a:normAutofit/>
          </a:bodyPr>
          <a:lstStyle>
            <a:lvl1pPr>
              <a:buNone/>
              <a:defRPr lang="en-US" sz="2800" b="0" cap="none" dirty="0">
                <a:ln w="3175" cmpd="sng">
                  <a:noFill/>
                </a:ln>
                <a:solidFill>
                  <a:schemeClr val="tx1"/>
                </a:solidFill>
                <a:effectLst/>
              </a:defRPr>
            </a:lvl1pPr>
          </a:lstStyle>
          <a:p>
            <a:pPr marL="0" lvl="0">
              <a:spcBef>
                <a:spcPct val="0"/>
              </a:spcBef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0" y="4343400"/>
            <a:ext cx="10131428" cy="1447800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58675" y="609599"/>
            <a:ext cx="2158552" cy="5181601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09600"/>
            <a:ext cx="7832116" cy="5181600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308581"/>
            <a:ext cx="10131427" cy="1468800"/>
          </a:xfrm>
        </p:spPr>
        <p:txBody>
          <a:bodyPr anchor="b"/>
          <a:lstStyle>
            <a:lvl1pPr algn="l">
              <a:defRPr sz="4000" b="0" cap="all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799" y="4777381"/>
            <a:ext cx="10131428" cy="860400"/>
          </a:xfrm>
        </p:spPr>
        <p:txBody>
          <a:bodyPr anchor="t">
            <a:normAutofit/>
          </a:bodyPr>
          <a:lstStyle>
            <a:lvl1pPr marL="0" indent="0" algn="l">
              <a:buNone/>
              <a:defRPr sz="2000" cap="all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2" y="2142067"/>
            <a:ext cx="4995334" cy="3649134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821895" y="2142067"/>
            <a:ext cx="4995332" cy="364913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73670" y="2218267"/>
            <a:ext cx="4709054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5801" y="2870201"/>
            <a:ext cx="4996923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096003" y="2226734"/>
            <a:ext cx="4722813" cy="576262"/>
          </a:xfrm>
        </p:spPr>
        <p:txBody>
          <a:bodyPr anchor="b">
            <a:noAutofit/>
          </a:bodyPr>
          <a:lstStyle>
            <a:lvl1pPr marL="0" indent="0"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823483" y="2870201"/>
            <a:ext cx="4995334" cy="2920998"/>
          </a:xfrm>
        </p:spPr>
        <p:txBody>
          <a:bodyPr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4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074333"/>
            <a:ext cx="3680885" cy="1371600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48201" y="609601"/>
            <a:ext cx="6169026" cy="5181600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3445933"/>
            <a:ext cx="3680885" cy="1828800"/>
          </a:xfrm>
        </p:spPr>
        <p:txBody>
          <a:bodyPr anchor="t">
            <a:normAutofit/>
          </a:bodyPr>
          <a:lstStyle>
            <a:lvl1pPr marL="0" indent="0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 descr="Celestia-R1---OverlayContentHD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88825" cy="6856214"/>
          </a:xfrm>
          <a:prstGeom prst="rect">
            <a:avLst/>
          </a:prstGeom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600200"/>
            <a:ext cx="6164653" cy="13716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7536253" y="914400"/>
            <a:ext cx="3280974" cy="4572000"/>
          </a:xfrm>
          <a:prstGeom prst="roundRect">
            <a:avLst>
              <a:gd name="adj" fmla="val 4280"/>
            </a:avLst>
          </a:prstGeom>
          <a:ln w="50800" cap="sq" cmpd="dbl">
            <a:gradFill flip="none" rotWithShape="1">
              <a:gsLst>
                <a:gs pos="0">
                  <a:srgbClr val="FFFFFF"/>
                </a:gs>
                <a:gs pos="100000">
                  <a:schemeClr val="tx1">
                    <a:alpha val="0"/>
                  </a:schemeClr>
                </a:gs>
              </a:gsLst>
              <a:path path="circle">
                <a:fillToRect l="50000" t="50000" r="50000" b="50000"/>
              </a:path>
              <a:tileRect/>
            </a:gradFill>
            <a:miter lim="800000"/>
          </a:ln>
          <a:effectLst>
            <a:outerShdw blurRad="254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5800" y="2971800"/>
            <a:ext cx="6164653" cy="1828800"/>
          </a:xfrm>
        </p:spPr>
        <p:txBody>
          <a:bodyPr anchor="t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5801" y="609600"/>
            <a:ext cx="10131425" cy="1456267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5801" y="2142067"/>
            <a:ext cx="10131425" cy="364913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589660" y="5870575"/>
            <a:ext cx="1600200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B61BEF0D-F0BB-DE4B-95CE-6DB70DBA9567}" type="datetimeFigureOut">
              <a:rPr lang="en-US" dirty="0"/>
              <a:pPr/>
              <a:t>8/26/2025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85800" y="5870575"/>
            <a:ext cx="7827659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66060" y="5870575"/>
            <a:ext cx="551167" cy="3778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D57F1E4F-1CFF-5643-939E-217C01CDF565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60" r:id="rId9"/>
    <p:sldLayoutId id="2147483657" r:id="rId10"/>
    <p:sldLayoutId id="2147483663" r:id="rId11"/>
    <p:sldLayoutId id="2147483664" r:id="rId12"/>
    <p:sldLayoutId id="2147483665" r:id="rId13"/>
    <p:sldLayoutId id="2147483668" r:id="rId14"/>
    <p:sldLayoutId id="2147483667" r:id="rId15"/>
    <p:sldLayoutId id="2147483658" r:id="rId16"/>
    <p:sldLayoutId id="2147483659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 cap="all">
          <a:ln w="3175" cmpd="sng">
            <a:noFill/>
          </a:ln>
          <a:solidFill>
            <a:schemeClr val="tx1"/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57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8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6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200150" indent="-2857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4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5430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00250" indent="-17145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0"/>
        </a:spcBef>
        <a:spcAft>
          <a:spcPts val="1000"/>
        </a:spcAft>
        <a:buClr>
          <a:schemeClr val="tx1"/>
        </a:buClr>
        <a:buSzPct val="100000"/>
        <a:buFont typeface="Arial"/>
        <a:buChar char="•"/>
        <a:defRPr sz="1200" kern="1200" cap="none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050B105-6A90-BD9C-6A16-20FE0DDBB242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ru" dirty="0"/>
              <a:t>Сила личного свидетельства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91A2519-7335-9ED0-B04E-C39EFAB4EFE8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3825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E54495F-CE31-47C8-3E98-2AEBE7C95B8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7CFE67C0-D2DA-626D-691B-9EE8E313588A}"/>
              </a:ext>
            </a:extLst>
          </p:cNvPr>
          <p:cNvSpPr txBox="1"/>
          <p:nvPr/>
        </p:nvSpPr>
        <p:spPr>
          <a:xfrm>
            <a:off x="2873253" y="1389030"/>
            <a:ext cx="6990736" cy="58169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5400" dirty="0"/>
              <a:t>1 ИОАННА 1:3</a:t>
            </a:r>
          </a:p>
          <a:p>
            <a:pPr algn="ctr"/>
            <a:r>
              <a:rPr lang="ru" sz="5400" dirty="0"/>
              <a:t>2 Тимофею 1:8</a:t>
            </a:r>
          </a:p>
          <a:p>
            <a:pPr algn="ctr"/>
            <a:r>
              <a:rPr lang="ru" sz="5400" dirty="0"/>
              <a:t>1 Петра 3:15</a:t>
            </a:r>
          </a:p>
          <a:p>
            <a:pPr algn="ctr"/>
            <a:r>
              <a:rPr lang="ru" sz="5400" dirty="0"/>
              <a:t>Откровение 12:11</a:t>
            </a:r>
          </a:p>
          <a:p>
            <a:pPr algn="ctr"/>
            <a:endParaRPr lang="en-US" sz="5400" dirty="0"/>
          </a:p>
          <a:p>
            <a:endParaRPr lang="en-US" sz="54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2618909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E2EB256-A8C0-1839-B7AA-D64680F5D8C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343EDFA0-A2A3-9DEB-C0AD-CD5A8EB23967}"/>
              </a:ext>
            </a:extLst>
          </p:cNvPr>
          <p:cNvSpPr txBox="1"/>
          <p:nvPr/>
        </p:nvSpPr>
        <p:spPr>
          <a:xfrm>
            <a:off x="145472" y="1389030"/>
            <a:ext cx="10699311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5400" dirty="0"/>
              <a:t>НЕОБХОДИМОСТЬ:</a:t>
            </a:r>
          </a:p>
          <a:p>
            <a:pPr algn="ctr"/>
            <a:r>
              <a:rPr lang="ru" sz="5400" dirty="0"/>
              <a:t>ТЕКУЩАЯ СИТУАЦИЯ В МИРЕ</a:t>
            </a:r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9072038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CC7AA6-A112-71F0-565F-4E38D17CB419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12F17749-6CE4-6874-E78F-0C0A1AEA7A30}"/>
              </a:ext>
            </a:extLst>
          </p:cNvPr>
          <p:cNvSpPr txBox="1"/>
          <p:nvPr/>
        </p:nvSpPr>
        <p:spPr>
          <a:xfrm>
            <a:off x="145473" y="1389030"/>
            <a:ext cx="971851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5400" dirty="0"/>
              <a:t>ПОСЛАННИК</a:t>
            </a:r>
          </a:p>
          <a:p>
            <a:pPr algn="ctr"/>
            <a:endParaRPr lang="en-US" sz="5400" dirty="0"/>
          </a:p>
          <a:p>
            <a:endParaRPr lang="en-US" sz="54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26192498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EE1F78A-657C-AE23-9C81-AE4E4155FE2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036BF0F4-8FCB-AEB4-8535-2B4202A0B257}"/>
              </a:ext>
            </a:extLst>
          </p:cNvPr>
          <p:cNvSpPr txBox="1"/>
          <p:nvPr/>
        </p:nvSpPr>
        <p:spPr>
          <a:xfrm>
            <a:off x="1" y="936010"/>
            <a:ext cx="12192000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5400" dirty="0"/>
              <a:t>ОСНОВНЫЕ ПРИНЦИПЫ РАССКАЗА СВИДЕТЕЛЬСТВ</a:t>
            </a:r>
          </a:p>
          <a:p>
            <a:pPr algn="ctr"/>
            <a:endParaRPr lang="en-US" sz="5400" dirty="0"/>
          </a:p>
          <a:p>
            <a:endParaRPr lang="en-US" sz="4800" dirty="0"/>
          </a:p>
        </p:txBody>
      </p:sp>
      <p:sp>
        <p:nvSpPr>
          <p:cNvPr id="2" name="TextBox 1">
            <a:extLst>
              <a:ext uri="{FF2B5EF4-FFF2-40B4-BE49-F238E27FC236}">
                <a16:creationId xmlns:a16="http://schemas.microsoft.com/office/drawing/2014/main" id="{049503E2-CC2A-E8C3-BE1B-6214985CA0CC}"/>
              </a:ext>
            </a:extLst>
          </p:cNvPr>
          <p:cNvSpPr txBox="1"/>
          <p:nvPr/>
        </p:nvSpPr>
        <p:spPr>
          <a:xfrm flipH="1">
            <a:off x="3346703" y="3367445"/>
            <a:ext cx="9858931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" sz="4000" dirty="0"/>
              <a:t>Жизнь до Иисуса</a:t>
            </a:r>
          </a:p>
          <a:p>
            <a:r>
              <a:rPr lang="ru" sz="4000" dirty="0"/>
              <a:t>Как я встретил Иисуса</a:t>
            </a:r>
          </a:p>
          <a:p>
            <a:r>
              <a:rPr lang="ru" sz="4000" dirty="0"/>
              <a:t>Жизнь после встречи с Иисусом</a:t>
            </a:r>
          </a:p>
          <a:p>
            <a:r>
              <a:rPr lang="ru" sz="4000" dirty="0"/>
              <a:t>Пригласить обратиться к Иисусу</a:t>
            </a:r>
          </a:p>
        </p:txBody>
      </p:sp>
    </p:spTree>
    <p:extLst>
      <p:ext uri="{BB962C8B-B14F-4D97-AF65-F5344CB8AC3E}">
        <p14:creationId xmlns:p14="http://schemas.microsoft.com/office/powerpoint/2010/main" val="24283508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C9C03D04-26CF-B00D-BEBC-A4EF01DD1BB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Box 8">
            <a:extLst>
              <a:ext uri="{FF2B5EF4-FFF2-40B4-BE49-F238E27FC236}">
                <a16:creationId xmlns:a16="http://schemas.microsoft.com/office/drawing/2014/main" id="{DA0C48D8-BD8D-A028-8BB2-E535E97838E2}"/>
              </a:ext>
            </a:extLst>
          </p:cNvPr>
          <p:cNvSpPr txBox="1"/>
          <p:nvPr/>
        </p:nvSpPr>
        <p:spPr>
          <a:xfrm>
            <a:off x="2873253" y="1389030"/>
            <a:ext cx="6990736" cy="33239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" sz="5400"/>
              <a:t>ПОДГОТОВКА</a:t>
            </a:r>
            <a:endParaRPr lang="en-US" sz="5400" dirty="0"/>
          </a:p>
          <a:p>
            <a:pPr algn="ctr"/>
            <a:endParaRPr lang="en-US" sz="5400" dirty="0"/>
          </a:p>
          <a:p>
            <a:endParaRPr lang="en-US" sz="5400" dirty="0"/>
          </a:p>
          <a:p>
            <a:endParaRPr lang="en-US" sz="4800" dirty="0"/>
          </a:p>
        </p:txBody>
      </p:sp>
    </p:spTree>
    <p:extLst>
      <p:ext uri="{BB962C8B-B14F-4D97-AF65-F5344CB8AC3E}">
        <p14:creationId xmlns:p14="http://schemas.microsoft.com/office/powerpoint/2010/main" val="42924171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elestial">
  <a:themeElements>
    <a:clrScheme name="Celestial">
      <a:dk1>
        <a:sysClr val="windowText" lastClr="000000"/>
      </a:dk1>
      <a:lt1>
        <a:sysClr val="window" lastClr="FFFFFF"/>
      </a:lt1>
      <a:dk2>
        <a:srgbClr val="18276C"/>
      </a:dk2>
      <a:lt2>
        <a:srgbClr val="EBEBEB"/>
      </a:lt2>
      <a:accent1>
        <a:srgbClr val="AC3EC1"/>
      </a:accent1>
      <a:accent2>
        <a:srgbClr val="477BD1"/>
      </a:accent2>
      <a:accent3>
        <a:srgbClr val="46B298"/>
      </a:accent3>
      <a:accent4>
        <a:srgbClr val="90BA4C"/>
      </a:accent4>
      <a:accent5>
        <a:srgbClr val="DD9D31"/>
      </a:accent5>
      <a:accent6>
        <a:srgbClr val="E25247"/>
      </a:accent6>
      <a:hlink>
        <a:srgbClr val="C573D2"/>
      </a:hlink>
      <a:folHlink>
        <a:srgbClr val="CCAEE8"/>
      </a:folHlink>
    </a:clrScheme>
    <a:fontScheme name="Celestial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Celestial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lumMod val="110000"/>
              </a:schemeClr>
            </a:gs>
            <a:gs pos="100000">
              <a:schemeClr val="phClr">
                <a:tint val="82000"/>
                <a:alpha val="74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00000"/>
              </a:schemeClr>
            </a:gs>
            <a:gs pos="100000">
              <a:schemeClr val="phClr">
                <a:shade val="88000"/>
                <a:lumMod val="88000"/>
              </a:schemeClr>
            </a:gs>
          </a:gsLst>
          <a:lin ang="5400000" scaled="1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5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1200000"/>
            </a:lightRig>
          </a:scene3d>
          <a:sp3d>
            <a:bevelT w="38100" h="127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shade val="96000"/>
                <a:hueMod val="100000"/>
                <a:satMod val="180000"/>
                <a:lumMod val="110000"/>
              </a:schemeClr>
            </a:gs>
            <a:gs pos="100000">
              <a:schemeClr val="phClr">
                <a:shade val="96000"/>
                <a:satMod val="160000"/>
                <a:lumMod val="100000"/>
              </a:schemeClr>
            </a:gs>
          </a:gsLst>
          <a:lin ang="4740000" scaled="1"/>
        </a:gradFill>
        <a:blipFill>
          <a:blip xmlns:r="http://schemas.openxmlformats.org/officeDocument/2006/relationships" r:embed="rId1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Celestial" id="{C4BB2A3D-0E93-4C5F-B0D2-9D3FCE089CC5}" vid="{42E5908D-19A2-46FD-89FA-638B126129EF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D9E14CFCD7A68A42B94C7CA96E38A883" ma:contentTypeVersion="13" ma:contentTypeDescription="Loo uus dokument" ma:contentTypeScope="" ma:versionID="9bda962ee0424baccb67b1c120527f94">
  <xsd:schema xmlns:xsd="http://www.w3.org/2001/XMLSchema" xmlns:xs="http://www.w3.org/2001/XMLSchema" xmlns:p="http://schemas.microsoft.com/office/2006/metadata/properties" xmlns:ns2="9b7eda01-e9a4-4c14-b8e7-67c3ed025913" xmlns:ns3="dc3d8f7b-553c-4788-ac9b-b0b5129d100a" targetNamespace="http://schemas.microsoft.com/office/2006/metadata/properties" ma:root="true" ma:fieldsID="41ec1f8d1948dc7375498d916c54f509" ns2:_="" ns3:_="">
    <xsd:import namespace="9b7eda01-e9a4-4c14-b8e7-67c3ed025913"/>
    <xsd:import namespace="dc3d8f7b-553c-4788-ac9b-b0b5129d100a"/>
    <xsd:element name="properties">
      <xsd:complexType>
        <xsd:sequence>
          <xsd:element name="documentManagement">
            <xsd:complexType>
              <xsd:all>
                <xsd:element ref="ns2:_x00d5_ppej_x00f5_ud" minOccurs="0"/>
                <xsd:element ref="ns2:MediaServiceMetadata" minOccurs="0"/>
                <xsd:element ref="ns2:MediaServiceFastMetadata" minOccurs="0"/>
                <xsd:element ref="ns2:dcb42d4a27764dd491cec908c3d417dd" minOccurs="0"/>
                <xsd:element ref="ns3:TaxCatchAll" minOccurs="0"/>
                <xsd:element ref="ns2:cf3df9ee314b4e4fb3374f9aca658b74" minOccurs="0"/>
                <xsd:element ref="ns2:g48226ef056249c0855ac903cec8c0a5" minOccurs="0"/>
                <xsd:element ref="ns2:MediaServiceObjectDetectorVersions" minOccurs="0"/>
                <xsd:element ref="ns2:MediaServiceSearchProperties" minOccurs="0"/>
                <xsd:element ref="ns3:_dlc_DocId" minOccurs="0"/>
                <xsd:element ref="ns3:_dlc_DocIdUrl" minOccurs="0"/>
                <xsd:element ref="ns3:_dlc_DocIdPersistId" minOccurs="0"/>
                <xsd:element ref="ns2:MediaServiceBilling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b7eda01-e9a4-4c14-b8e7-67c3ed025913" elementFormDefault="qualified">
    <xsd:import namespace="http://schemas.microsoft.com/office/2006/documentManagement/types"/>
    <xsd:import namespace="http://schemas.microsoft.com/office/infopath/2007/PartnerControls"/>
    <xsd:element name="_x00d5_ppej_x00f5_ud" ma:index="4" nillable="true" ma:displayName="Õppejõud" ma:format="Dropdown" ma:list="UserInfo" ma:SharePointGroup="0" ma:internalName="_x00d5_ppej_x00f5_ud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dcb42d4a27764dd491cec908c3d417dd" ma:index="10" nillable="true" ma:taxonomy="true" ma:internalName="dcb42d4a27764dd491cec908c3d417dd" ma:taxonomyFieldName="_x00d5_ppeaine" ma:displayName="Õppeaine" ma:default="" ma:fieldId="{dcb42d4a-2776-4dd4-91ce-c908c3d417dd}" ma:sspId="5e5b2194-a0da-4f95-853d-eca474e42886" ma:termSetId="b5a3a6ec-7d0d-4bf1-a5b9-ae7fc759218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cf3df9ee314b4e4fb3374f9aca658b74" ma:index="12" nillable="true" ma:taxonomy="true" ma:internalName="cf3df9ee314b4e4fb3374f9aca658b74" ma:taxonomyFieldName="Keel" ma:displayName="Keel" ma:default="" ma:fieldId="{cf3df9ee-314b-4e4f-b337-4f9aca658b74}" ma:taxonomyMulti="true" ma:sspId="5e5b2194-a0da-4f95-853d-eca474e42886" ma:termSetId="2ecc8cc2-6d35-4cec-bc4e-bfdcb86e3a38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g48226ef056249c0855ac903cec8c0a5" ma:index="13" nillable="true" ma:taxonomy="true" ma:internalName="g48226ef056249c0855ac903cec8c0a5" ma:taxonomyFieldName="Semester" ma:displayName="Semester" ma:default="" ma:fieldId="{048226ef-0562-49c0-855a-c903cec8c0a5}" ma:sspId="5e5b2194-a0da-4f95-853d-eca474e42886" ma:termSetId="5732debb-8977-457c-94e5-220becb6307f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MediaServiceObjectDetectorVersions" ma:index="18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9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BillingMetadata" ma:index="23" nillable="true" ma:displayName="MediaServiceBillingMetadata" ma:hidden="true" ma:internalName="MediaServiceBilling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c3d8f7b-553c-4788-ac9b-b0b5129d100a" elementFormDefault="qualified">
    <xsd:import namespace="http://schemas.microsoft.com/office/2006/documentManagement/types"/>
    <xsd:import namespace="http://schemas.microsoft.com/office/infopath/2007/PartnerControls"/>
    <xsd:element name="TaxCatchAll" ma:index="11" nillable="true" ma:displayName="Taxonomy Catch All Column" ma:hidden="true" ma:list="{2a57cbc8-da55-49e7-90cd-521504aba406}" ma:internalName="TaxCatchAll" ma:showField="CatchAllData" ma:web="dc3d8f7b-553c-4788-ac9b-b0b5129d100a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_dlc_DocId" ma:index="20" nillable="true" ma:displayName="Dokumendi ID väärtus" ma:description="Sellele üksusele määratud dokumendi ID väärtus." ma:indexed="true" ma:internalName="_dlc_DocId" ma:readOnly="true">
      <xsd:simpleType>
        <xsd:restriction base="dms:Text"/>
      </xsd:simpleType>
    </xsd:element>
    <xsd:element name="_dlc_DocIdUrl" ma:index="21" nillable="true" ma:displayName="Dokumendi ID" ma:description="Püsilink sellele dokumendile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22" nillable="true" ma:displayName="Persist ID" ma:description="Keep ID on add." ma:hidden="true" ma:internalName="_dlc_DocIdPersistId" ma:readOnly="true">
      <xsd:simpleType>
        <xsd:restriction base="dms:Boolean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4" ma:displayName="Sisutüüp"/>
        <xsd:element ref="dc:title" minOccurs="0" maxOccurs="1" ma:index="5" ma:displayName="Pealkiri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Version=16.0.0.0,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Version=16.0.0.0, Culture=neutral, PublicKeyToken=71e9bce111e9429c</Assembly>
    <Class>Microsoft.Office.DocumentManagement.Internal.DocIdHandler</Class>
    <Data/>
    <Filter/>
  </Receiver>
</spe:Receiver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_x00d5_ppej_x00f5_ud xmlns="9b7eda01-e9a4-4c14-b8e7-67c3ed025913">
      <UserInfo>
        <DisplayName/>
        <AccountId xsi:nil="true"/>
        <AccountType/>
      </UserInfo>
    </_x00d5_ppej_x00f5_ud>
    <g48226ef056249c0855ac903cec8c0a5 xmlns="9b7eda01-e9a4-4c14-b8e7-67c3ed025913">
      <Terms xmlns="http://schemas.microsoft.com/office/infopath/2007/PartnerControls"/>
    </g48226ef056249c0855ac903cec8c0a5>
    <TaxCatchAll xmlns="dc3d8f7b-553c-4788-ac9b-b0b5129d100a" xsi:nil="true"/>
    <dcb42d4a27764dd491cec908c3d417dd xmlns="9b7eda01-e9a4-4c14-b8e7-67c3ed025913">
      <Terms xmlns="http://schemas.microsoft.com/office/infopath/2007/PartnerControls"/>
    </dcb42d4a27764dd491cec908c3d417dd>
    <cf3df9ee314b4e4fb3374f9aca658b74 xmlns="9b7eda01-e9a4-4c14-b8e7-67c3ed025913">
      <Terms xmlns="http://schemas.microsoft.com/office/infopath/2007/PartnerControls"/>
    </cf3df9ee314b4e4fb3374f9aca658b74>
    <_dlc_DocId xmlns="dc3d8f7b-553c-4788-ac9b-b0b5129d100a">YMQW55X7W7F4-849112479-2185</_dlc_DocId>
    <_dlc_DocIdUrl xmlns="dc3d8f7b-553c-4788-ac9b-b0b5129d100a">
      <Url>https://emkts.sharepoint.com/sites/oppematerjalid/_layouts/15/DocIdRedir.aspx?ID=YMQW55X7W7F4-849112479-2185</Url>
      <Description>YMQW55X7W7F4-849112479-2185</Description>
    </_dlc_DocIdUrl>
  </documentManagement>
</p:properties>
</file>

<file path=customXml/itemProps1.xml><?xml version="1.0" encoding="utf-8"?>
<ds:datastoreItem xmlns:ds="http://schemas.openxmlformats.org/officeDocument/2006/customXml" ds:itemID="{D79689E6-FF08-4D78-A32D-04100DE9B565}"/>
</file>

<file path=customXml/itemProps2.xml><?xml version="1.0" encoding="utf-8"?>
<ds:datastoreItem xmlns:ds="http://schemas.openxmlformats.org/officeDocument/2006/customXml" ds:itemID="{62A7CCD6-DD2F-41E4-8CD0-0FFB9C105EDB}"/>
</file>

<file path=customXml/itemProps3.xml><?xml version="1.0" encoding="utf-8"?>
<ds:datastoreItem xmlns:ds="http://schemas.openxmlformats.org/officeDocument/2006/customXml" ds:itemID="{25DFD40A-1412-4BE0-B06C-0C2BDDC51484}"/>
</file>

<file path=customXml/itemProps4.xml><?xml version="1.0" encoding="utf-8"?>
<ds:datastoreItem xmlns:ds="http://schemas.openxmlformats.org/officeDocument/2006/customXml" ds:itemID="{1A295C74-CE5A-4F28-820E-A60DEAB7EC10}"/>
</file>

<file path=docProps/app.xml><?xml version="1.0" encoding="utf-8"?>
<Properties xmlns="http://schemas.openxmlformats.org/officeDocument/2006/extended-properties" xmlns:vt="http://schemas.openxmlformats.org/officeDocument/2006/docPropsVTypes">
  <Template>Celestial</Template>
  <TotalTime>21</TotalTime>
  <Words>42</Words>
  <Application>Microsoft Office PowerPoint</Application>
  <PresentationFormat>Widescreen</PresentationFormat>
  <Paragraphs>17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Celestial</vt:lpstr>
      <vt:lpstr>Сила личного свидетельства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Сила личного свидетельства</dc:title>
  <dc:creator>Joy Griffin</dc:creator>
  <cp:lastModifiedBy>Inna Prysiazhniuk</cp:lastModifiedBy>
  <cp:revision>4</cp:revision>
  <dcterms:created xsi:type="dcterms:W3CDTF">2025-08-25T21:11:15Z</dcterms:created>
  <dcterms:modified xsi:type="dcterms:W3CDTF">2025-08-26T15:54:58Z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0x010100D9E14CFCD7A68A42B94C7CA96E38A883</vt:lpwstr>
  </property>
  <property fmtid="{D5CDD505-2E9C-101B-9397-08002B2CF9AE}" pid="3" name="_dlc_DocIdItemGuid">
    <vt:lpwstr>15e9e28c-a852-4c30-877b-7ba09b7e177b</vt:lpwstr>
  </property>
</Properties>
</file>